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handoutMasterIdLst>
    <p:handoutMasterId r:id="rId39"/>
  </p:handoutMasterIdLst>
  <p:sldIdLst>
    <p:sldId id="1470" r:id="rId2"/>
    <p:sldId id="1471" r:id="rId3"/>
    <p:sldId id="1472" r:id="rId4"/>
    <p:sldId id="1473" r:id="rId5"/>
    <p:sldId id="1480" r:id="rId6"/>
    <p:sldId id="1476" r:id="rId7"/>
    <p:sldId id="1477" r:id="rId8"/>
    <p:sldId id="1478" r:id="rId9"/>
    <p:sldId id="1479" r:id="rId10"/>
    <p:sldId id="1481" r:id="rId11"/>
    <p:sldId id="1498" r:id="rId12"/>
    <p:sldId id="1461" r:id="rId13"/>
    <p:sldId id="1499" r:id="rId14"/>
    <p:sldId id="1482" r:id="rId15"/>
    <p:sldId id="1483" r:id="rId16"/>
    <p:sldId id="1500" r:id="rId17"/>
    <p:sldId id="1484" r:id="rId18"/>
    <p:sldId id="1485" r:id="rId19"/>
    <p:sldId id="1486" r:id="rId20"/>
    <p:sldId id="1487" r:id="rId21"/>
    <p:sldId id="1488" r:id="rId22"/>
    <p:sldId id="1489" r:id="rId23"/>
    <p:sldId id="1490" r:id="rId24"/>
    <p:sldId id="1491" r:id="rId25"/>
    <p:sldId id="1469" r:id="rId26"/>
    <p:sldId id="1497" r:id="rId27"/>
    <p:sldId id="1492" r:id="rId28"/>
    <p:sldId id="1493" r:id="rId29"/>
    <p:sldId id="1494" r:id="rId30"/>
    <p:sldId id="1495" r:id="rId31"/>
    <p:sldId id="1449" r:id="rId32"/>
    <p:sldId id="1466" r:id="rId33"/>
    <p:sldId id="1389" r:id="rId34"/>
    <p:sldId id="1496" r:id="rId35"/>
    <p:sldId id="1474" r:id="rId36"/>
    <p:sldId id="1475" r:id="rId37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006600"/>
    <a:srgbClr val="FFFF00"/>
    <a:srgbClr val="00CC66"/>
    <a:srgbClr val="FF5050"/>
    <a:srgbClr val="F21302"/>
    <a:srgbClr val="FF0000"/>
    <a:srgbClr val="CCCC28"/>
    <a:srgbClr val="99FF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285" autoAdjust="0"/>
    <p:restoredTop sz="93411" autoAdjust="0"/>
  </p:normalViewPr>
  <p:slideViewPr>
    <p:cSldViewPr>
      <p:cViewPr>
        <p:scale>
          <a:sx n="66" d="100"/>
          <a:sy n="66" d="100"/>
        </p:scale>
        <p:origin x="-750" y="-144"/>
      </p:cViewPr>
      <p:guideLst>
        <p:guide orient="horz" pos="1536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0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1.png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image" Target="../media/image80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kumimoji="0"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kumimoji="0"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kumimoji="0"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kumimoji="0" sz="1200"/>
            </a:lvl1pPr>
          </a:lstStyle>
          <a:p>
            <a:pPr>
              <a:defRPr/>
            </a:pPr>
            <a:fld id="{52834B8E-E170-4C4F-961B-95284FDCD7D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kumimoji="0"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171" name="Rectangle 3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1144588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2" name="Rectangle 4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 smtClean="0"/>
              <a:t>Fare clic per modificare gli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kumimoji="0"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kumimoji="0"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kumimoji="0" sz="1200"/>
            </a:lvl1pPr>
          </a:lstStyle>
          <a:p>
            <a:pPr>
              <a:defRPr/>
            </a:pPr>
            <a:fld id="{643F8978-FB18-44A0-AF67-AD8C69C6ACE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1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7BD29E1-25CE-4B73-A042-D44B25D3F4E4}" type="slidenum">
              <a:rPr lang="it-IT" smtClean="0"/>
              <a:pPr/>
              <a:t>5</a:t>
            </a:fld>
            <a:endParaRPr lang="it-IT" smtClean="0"/>
          </a:p>
        </p:txBody>
      </p:sp>
      <p:sp>
        <p:nvSpPr>
          <p:cNvPr id="7270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57712" cy="3417888"/>
          </a:xfrm>
          <a:solidFill>
            <a:srgbClr val="FFFFFF"/>
          </a:solidFill>
          <a:ln/>
        </p:spPr>
      </p:sp>
      <p:sp>
        <p:nvSpPr>
          <p:cNvPr id="72708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75288" cy="41036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1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49839C7-936F-4E70-9984-3E2E0880E49C}" type="slidenum">
              <a:rPr lang="it-IT" smtClean="0"/>
              <a:pPr/>
              <a:t>6</a:t>
            </a:fld>
            <a:endParaRPr lang="it-IT" smtClean="0"/>
          </a:p>
        </p:txBody>
      </p:sp>
      <p:sp>
        <p:nvSpPr>
          <p:cNvPr id="6656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57712" cy="3417888"/>
          </a:xfrm>
          <a:solidFill>
            <a:srgbClr val="FFFFFF"/>
          </a:solidFill>
          <a:ln/>
        </p:spPr>
      </p:sp>
      <p:sp>
        <p:nvSpPr>
          <p:cNvPr id="66564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75288" cy="41036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5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1807FFB-6583-4471-99A6-6316D4C5C0F5}" type="slidenum">
              <a:rPr lang="it-IT"/>
              <a:pPr/>
              <a:t>8</a:t>
            </a:fld>
            <a:endParaRPr lang="it-IT"/>
          </a:p>
        </p:txBody>
      </p:sp>
      <p:sp>
        <p:nvSpPr>
          <p:cNvPr id="7168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4588" y="685800"/>
            <a:ext cx="4557712" cy="34178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2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75288" cy="410368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1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FC713F3-C3D5-43BA-BE06-ABF7817684A0}" type="slidenum">
              <a:rPr lang="it-IT" smtClean="0"/>
              <a:pPr/>
              <a:t>10</a:t>
            </a:fld>
            <a:endParaRPr lang="it-IT" smtClean="0"/>
          </a:p>
        </p:txBody>
      </p:sp>
      <p:sp>
        <p:nvSpPr>
          <p:cNvPr id="6861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57712" cy="3417888"/>
          </a:xfrm>
          <a:solidFill>
            <a:srgbClr val="FFFFFF"/>
          </a:solidFill>
          <a:ln/>
        </p:spPr>
      </p:sp>
      <p:sp>
        <p:nvSpPr>
          <p:cNvPr id="68612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75288" cy="41036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5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1807FFB-6583-4471-99A6-6316D4C5C0F5}" type="slidenum">
              <a:rPr lang="it-IT"/>
              <a:pPr/>
              <a:t>11</a:t>
            </a:fld>
            <a:endParaRPr lang="it-IT"/>
          </a:p>
        </p:txBody>
      </p:sp>
      <p:sp>
        <p:nvSpPr>
          <p:cNvPr id="7168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4588" y="685800"/>
            <a:ext cx="4557712" cy="34178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2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75288" cy="410368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5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1807FFB-6583-4471-99A6-6316D4C5C0F5}" type="slidenum">
              <a:rPr lang="it-IT"/>
              <a:pPr/>
              <a:t>29</a:t>
            </a:fld>
            <a:endParaRPr lang="it-IT"/>
          </a:p>
        </p:txBody>
      </p:sp>
      <p:sp>
        <p:nvSpPr>
          <p:cNvPr id="7168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4588" y="685800"/>
            <a:ext cx="4557712" cy="34178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2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75288" cy="410368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5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1807FFB-6583-4471-99A6-6316D4C5C0F5}" type="slidenum">
              <a:rPr lang="it-IT"/>
              <a:pPr/>
              <a:t>30</a:t>
            </a:fld>
            <a:endParaRPr lang="it-IT"/>
          </a:p>
        </p:txBody>
      </p:sp>
      <p:sp>
        <p:nvSpPr>
          <p:cNvPr id="7168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4588" y="685800"/>
            <a:ext cx="4557712" cy="34178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2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75288" cy="410368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0FB3EF0-290A-413C-B432-B117A5119CDF}" type="slidenum">
              <a:rPr lang="it-IT" smtClean="0"/>
              <a:pPr/>
              <a:t>35</a:t>
            </a:fld>
            <a:endParaRPr lang="it-IT" smtClean="0"/>
          </a:p>
        </p:txBody>
      </p:sp>
      <p:sp>
        <p:nvSpPr>
          <p:cNvPr id="67587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b"/>
          <a:lstStyle/>
          <a:p>
            <a:pPr algn="r"/>
            <a:fld id="{CB9EE84D-BBF2-4308-BA31-61D55CE6CEFF}" type="slidenum">
              <a:rPr lang="it-IT" sz="1200"/>
              <a:pPr algn="r"/>
              <a:t>35</a:t>
            </a:fld>
            <a:endParaRPr lang="it-IT" sz="1200"/>
          </a:p>
        </p:txBody>
      </p:sp>
      <p:sp>
        <p:nvSpPr>
          <p:cNvPr id="6758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6758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r>
              <a:rPr lang="it-IT" smtClean="0"/>
              <a:t>Negli ultimi anni la prevalenza di obesità negli Stati Uniti ha avuto una continua e progressiva crescita, fino ad interessare in alcuni stati, il 30% della popolazione 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  <p:transition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  <p:transition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972300" y="76200"/>
            <a:ext cx="2095500" cy="60198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0" y="76200"/>
            <a:ext cx="6134100" cy="60198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  <p:transition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olo, test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76400" y="76200"/>
            <a:ext cx="7391400" cy="12192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  <p:transition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olo e  contenut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sz="quarter"/>
          </p:nvPr>
        </p:nvSpPr>
        <p:spPr>
          <a:xfrm>
            <a:off x="1676400" y="76200"/>
            <a:ext cx="7391400" cy="12192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contenuto 4"/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  <p:transition>
    <p:rand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olo, contenuto e 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76400" y="76200"/>
            <a:ext cx="7391400" cy="12192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contenuto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002F5E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685800" y="6630988"/>
            <a:ext cx="3505200" cy="227012"/>
          </a:xfrm>
          <a:prstGeom prst="rect">
            <a:avLst/>
          </a:prstGeom>
          <a:gradFill rotWithShape="0">
            <a:gsLst>
              <a:gs pos="0">
                <a:schemeClr val="hlink">
                  <a:gamma/>
                  <a:shade val="46275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l">
              <a:defRPr/>
            </a:pPr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676400" y="76200"/>
            <a:ext cx="7391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Stile del titolo dello schema</a:t>
            </a:r>
          </a:p>
        </p:txBody>
      </p:sp>
      <p:sp>
        <p:nvSpPr>
          <p:cNvPr id="2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343400" y="6505575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l">
              <a:defRPr kumimoji="0" sz="14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85800" y="6597650"/>
            <a:ext cx="141288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l">
              <a:defRPr kumimoji="0" sz="14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343400" y="5029200"/>
            <a:ext cx="28194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kumimoji="0" sz="14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46" name="Rectangle 22"/>
          <p:cNvSpPr>
            <a:spLocks noChangeArrowheads="1"/>
          </p:cNvSpPr>
          <p:nvPr userDrawn="1"/>
        </p:nvSpPr>
        <p:spPr bwMode="auto">
          <a:xfrm>
            <a:off x="4052888" y="3238500"/>
            <a:ext cx="9144000" cy="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it-IT"/>
          </a:p>
        </p:txBody>
      </p:sp>
      <p:sp>
        <p:nvSpPr>
          <p:cNvPr id="1048" name="Rectangle 24"/>
          <p:cNvSpPr>
            <a:spLocks noChangeArrowheads="1"/>
          </p:cNvSpPr>
          <p:nvPr userDrawn="1"/>
        </p:nvSpPr>
        <p:spPr bwMode="auto">
          <a:xfrm>
            <a:off x="4191000" y="3143250"/>
            <a:ext cx="9144000" cy="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it-IT"/>
          </a:p>
        </p:txBody>
      </p:sp>
      <p:pic>
        <p:nvPicPr>
          <p:cNvPr id="3" name="Immagine 99" descr="logo usl1"/>
          <p:cNvPicPr>
            <a:picLocks noChangeAspect="1" noChangeArrowheads="1"/>
          </p:cNvPicPr>
          <p:nvPr userDrawn="1"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7740650" y="5883275"/>
            <a:ext cx="1403350" cy="97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5" name="Picture 6" descr="C:\Users\Lucia\Desktop\image002.jpg"/>
          <p:cNvPicPr>
            <a:picLocks noChangeAspect="1" noChangeArrowheads="1"/>
          </p:cNvPicPr>
          <p:nvPr userDrawn="1"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6877050" y="6246813"/>
            <a:ext cx="827088" cy="61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>
    <p:random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l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 b="1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000"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Char char="•"/>
        <a:defRPr sz="20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Char char="•"/>
        <a:defRPr sz="20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Char char="•"/>
        <a:defRPr sz="20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Char char="•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.jpe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jpeg"/><Relationship Id="rId4" Type="http://schemas.openxmlformats.org/officeDocument/2006/relationships/image" Target="http://www.tanzaniaparks.com/images/TZNP_map.jpg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jpeg"/><Relationship Id="rId4" Type="http://schemas.openxmlformats.org/officeDocument/2006/relationships/image" Target="../media/image3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5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eg"/><Relationship Id="rId3" Type="http://schemas.openxmlformats.org/officeDocument/2006/relationships/image" Target="../media/image59.jpeg"/><Relationship Id="rId7" Type="http://schemas.openxmlformats.org/officeDocument/2006/relationships/image" Target="../media/image63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jpeg"/><Relationship Id="rId11" Type="http://schemas.openxmlformats.org/officeDocument/2006/relationships/image" Target="../media/image67.jpeg"/><Relationship Id="rId5" Type="http://schemas.openxmlformats.org/officeDocument/2006/relationships/image" Target="../media/image61.jpeg"/><Relationship Id="rId10" Type="http://schemas.openxmlformats.org/officeDocument/2006/relationships/image" Target="../media/image66.jpeg"/><Relationship Id="rId4" Type="http://schemas.openxmlformats.org/officeDocument/2006/relationships/image" Target="../media/image60.jpeg"/><Relationship Id="rId9" Type="http://schemas.openxmlformats.org/officeDocument/2006/relationships/image" Target="../media/image65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3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5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1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oleObject5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556792"/>
            <a:ext cx="9144000" cy="4114800"/>
          </a:xfrm>
        </p:spPr>
        <p:txBody>
          <a:bodyPr/>
          <a:lstStyle/>
          <a:p>
            <a:pPr algn="ctr">
              <a:buNone/>
            </a:pPr>
            <a:r>
              <a:rPr lang="it-IT" sz="4800" dirty="0" smtClean="0"/>
              <a:t>IL CAMMINO DEL LUPO AMMANSITO</a:t>
            </a:r>
            <a:endParaRPr lang="it-IT" sz="4800" dirty="0"/>
          </a:p>
        </p:txBody>
      </p:sp>
      <p:pic>
        <p:nvPicPr>
          <p:cNvPr id="20481" name="Picture 1" descr="C:\Users\user\Desktop\Ce.S.N.U\loghi e immagini\francesco e il lup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70431"/>
            <a:ext cx="2555776" cy="3487569"/>
          </a:xfrm>
          <a:prstGeom prst="rect">
            <a:avLst/>
          </a:prstGeom>
          <a:noFill/>
        </p:spPr>
      </p:pic>
      <p:pic>
        <p:nvPicPr>
          <p:cNvPr id="20482" name="Picture 2" descr="C:\Users\user\Desktop\Ce.S.N.U\loghi e immagini\lupo ammansit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3356261"/>
            <a:ext cx="3168352" cy="3529123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65175"/>
          </a:xfrm>
        </p:spPr>
        <p:txBody>
          <a:bodyPr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it-IT" sz="3600" dirty="0"/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935163"/>
            <a:ext cx="4010025" cy="4378325"/>
          </a:xfrm>
        </p:spPr>
        <p:txBody>
          <a:bodyPr/>
          <a:lstStyle/>
          <a:p>
            <a:endParaRPr lang="it-IT" smtClean="0"/>
          </a:p>
        </p:txBody>
      </p:sp>
      <p:sp>
        <p:nvSpPr>
          <p:cNvPr id="2970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68838" y="1935163"/>
            <a:ext cx="4010025" cy="4378325"/>
          </a:xfrm>
        </p:spPr>
        <p:txBody>
          <a:bodyPr/>
          <a:lstStyle/>
          <a:p>
            <a:endParaRPr lang="it-IT" smtClean="0"/>
          </a:p>
        </p:txBody>
      </p:sp>
      <p:sp>
        <p:nvSpPr>
          <p:cNvPr id="29701" name="AutoShape 2" descr="Risultati immagini per bambini africani fam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29702" name="AutoShape 4" descr="Risultati immagini per bambini africani fam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t-IT"/>
          </a:p>
        </p:txBody>
      </p:sp>
      <p:pic>
        <p:nvPicPr>
          <p:cNvPr id="8198" name="Picture 6" descr="http://www.net1news.org/wp-content/uploads/sites/default/files/fame-nel-mondo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24413" y="-63500"/>
            <a:ext cx="7019925" cy="702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 descr="http://griid.files.wordpress.com/2010/11/a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476250" y="-100013"/>
            <a:ext cx="6056313" cy="695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1" descr="C:\Users\user\Desktop\Ce.S.N.U\progetto mucche\FOTO MUCCHE\153 PAPA FRANCESCO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39975" y="3263900"/>
            <a:ext cx="4824413" cy="362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itolo 1"/>
          <p:cNvSpPr txBox="1">
            <a:spLocks/>
          </p:cNvSpPr>
          <p:nvPr/>
        </p:nvSpPr>
        <p:spPr bwMode="auto">
          <a:xfrm>
            <a:off x="-468313" y="5876925"/>
            <a:ext cx="10369551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eaLnBrk="0" hangingPunct="0">
              <a:defRPr/>
            </a:pPr>
            <a:r>
              <a:rPr kumimoji="0" lang="it-IT" sz="3000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PROGETTO MUCCHE IN COMODATO </a:t>
            </a:r>
            <a:r>
              <a:rPr kumimoji="0" lang="it-IT" sz="3000" kern="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D’USO</a:t>
            </a:r>
            <a:endParaRPr kumimoji="0" lang="it-IT" sz="3000" kern="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908720"/>
          </a:xfrm>
          <a:ln/>
        </p:spPr>
        <p:txBody>
          <a:bodyPr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3600" dirty="0"/>
              <a:t>Vasca da bagno </a:t>
            </a:r>
            <a:r>
              <a:rPr lang="it-IT" sz="3600" dirty="0" smtClean="0"/>
              <a:t>- </a:t>
            </a:r>
            <a:r>
              <a:rPr lang="it-IT" sz="3600" dirty="0" smtClean="0"/>
              <a:t>piscina </a:t>
            </a:r>
            <a:r>
              <a:rPr lang="it-IT" sz="3600" dirty="0" smtClean="0"/>
              <a:t>comunale - </a:t>
            </a:r>
            <a:r>
              <a:rPr lang="it-IT" sz="3600" dirty="0" smtClean="0"/>
              <a:t>giochi </a:t>
            </a:r>
            <a:endParaRPr lang="it-IT" sz="3600" dirty="0"/>
          </a:p>
        </p:txBody>
      </p:sp>
      <p:sp>
        <p:nvSpPr>
          <p:cNvPr id="38914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935163"/>
            <a:ext cx="4010025" cy="4378325"/>
          </a:xfrm>
          <a:ln/>
        </p:spPr>
        <p:txBody>
          <a:bodyPr/>
          <a:lstStyle/>
          <a:p>
            <a:endParaRPr lang="it-IT"/>
          </a:p>
        </p:txBody>
      </p:sp>
      <p:pic>
        <p:nvPicPr>
          <p:cNvPr id="3891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511332"/>
            <a:ext cx="4499992" cy="334666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3891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004" y="764704"/>
            <a:ext cx="4471988" cy="3167062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9992" y="764704"/>
            <a:ext cx="5040560" cy="3881072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sp>
        <p:nvSpPr>
          <p:cNvPr id="8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36512" y="3672408"/>
            <a:ext cx="9144000" cy="908720"/>
          </a:xfrm>
          <a:ln/>
        </p:spPr>
        <p:txBody>
          <a:bodyPr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3600" dirty="0" smtClean="0">
                <a:solidFill>
                  <a:srgbClr val="FF0000"/>
                </a:solidFill>
              </a:rPr>
              <a:t>Il trapianto di </a:t>
            </a:r>
            <a:r>
              <a:rPr lang="it-IT" sz="3600" dirty="0" err="1" smtClean="0">
                <a:solidFill>
                  <a:srgbClr val="FF0000"/>
                </a:solidFill>
              </a:rPr>
              <a:t>BEN…ESSERE</a:t>
            </a:r>
            <a:r>
              <a:rPr lang="it-IT" sz="3600" dirty="0" smtClean="0">
                <a:solidFill>
                  <a:srgbClr val="FF0000"/>
                </a:solidFill>
              </a:rPr>
              <a:t>!!</a:t>
            </a:r>
            <a:endParaRPr lang="it-IT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8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8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121858" name="Picture 2" descr="Risultati immagini per baci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41149" y="-27384"/>
            <a:ext cx="10225818" cy="6885384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112642" name="Picture 2" descr="Risultati immagini per denti cariat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8440"/>
            <a:ext cx="10404648" cy="6923824"/>
          </a:xfrm>
          <a:prstGeom prst="rect">
            <a:avLst/>
          </a:prstGeom>
          <a:noFill/>
        </p:spPr>
      </p:pic>
      <p:sp>
        <p:nvSpPr>
          <p:cNvPr id="7" name="Titolo 1"/>
          <p:cNvSpPr txBox="1">
            <a:spLocks/>
          </p:cNvSpPr>
          <p:nvPr/>
        </p:nvSpPr>
        <p:spPr bwMode="auto">
          <a:xfrm>
            <a:off x="152400" y="1273696"/>
            <a:ext cx="90678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400" b="0" i="0" u="none" strike="noStrike" kern="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Chi si lava i denti dopo una bibita?</a:t>
            </a:r>
            <a:endParaRPr kumimoji="0" lang="it-IT" sz="4400" b="0" i="0" u="none" strike="noStrike" kern="0" cap="none" spc="0" normalizeH="0" baseline="0" noProof="0" dirty="0">
              <a:ln>
                <a:noFill/>
              </a:ln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Picture 4" descr="I rischi del fumo passivo per cani e gatti - Ti presento ..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6512" y="5256584"/>
            <a:ext cx="3450171" cy="1772816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2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0107" name="Rectangle 1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graphicFrame>
        <p:nvGraphicFramePr>
          <p:cNvPr id="1540106" name="Object 2"/>
          <p:cNvGraphicFramePr>
            <a:graphicFrameLocks noChangeAspect="1"/>
          </p:cNvGraphicFramePr>
          <p:nvPr>
            <p:ph sz="quarter" idx="3"/>
          </p:nvPr>
        </p:nvGraphicFramePr>
        <p:xfrm>
          <a:off x="4067944" y="-675456"/>
          <a:ext cx="5883275" cy="8324851"/>
        </p:xfrm>
        <a:graphic>
          <a:graphicData uri="http://schemas.openxmlformats.org/presentationml/2006/ole">
            <p:oleObj spid="_x0000_s2050" name="Acrobat Document" r:id="rId3" imgW="6693480" imgH="9472320" progId="AcroExch.Document.11">
              <p:embed/>
            </p:oleObj>
          </a:graphicData>
        </a:graphic>
      </p:graphicFrame>
      <p:pic>
        <p:nvPicPr>
          <p:cNvPr id="1540110" name="Picture 14" descr="La cover di TIme: è Papa Francesco la persona dell'anno 2013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-108520" y="0"/>
            <a:ext cx="4248472" cy="5661025"/>
          </a:xfrm>
        </p:spPr>
      </p:pic>
      <p:sp>
        <p:nvSpPr>
          <p:cNvPr id="6149" name="Segnaposto contenuto 5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it-IT" dirty="0" smtClean="0"/>
          </a:p>
        </p:txBody>
      </p:sp>
      <p:pic>
        <p:nvPicPr>
          <p:cNvPr id="7" name="Picture 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36512" y="3695700"/>
            <a:ext cx="4176464" cy="31623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40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2000"/>
                                        <p:tgtEl>
                                          <p:spTgt spid="1540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Titolo 1"/>
          <p:cNvSpPr txBox="1">
            <a:spLocks/>
          </p:cNvSpPr>
          <p:nvPr/>
        </p:nvSpPr>
        <p:spPr bwMode="auto">
          <a:xfrm>
            <a:off x="0" y="0"/>
            <a:ext cx="3851920" cy="678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32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3200" kern="0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32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3200" kern="0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3200" kern="0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14" name="Segnaposto contenuto 13"/>
          <p:cNvSpPr>
            <a:spLocks noGrp="1"/>
          </p:cNvSpPr>
          <p:nvPr>
            <p:ph idx="1"/>
          </p:nvPr>
        </p:nvSpPr>
        <p:spPr>
          <a:xfrm>
            <a:off x="6948264" y="1981200"/>
            <a:ext cx="1509936" cy="2383904"/>
          </a:xfrm>
        </p:spPr>
        <p:txBody>
          <a:bodyPr/>
          <a:lstStyle/>
          <a:p>
            <a:endParaRPr lang="it-IT" dirty="0"/>
          </a:p>
        </p:txBody>
      </p:sp>
      <p:pic>
        <p:nvPicPr>
          <p:cNvPr id="3074" name="Picture 2" descr="C:\Users\user\Desktop\Ce.S.N.U\2016\2016 Foto udienza Roma\Santo Padre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573626" y="-1717642"/>
            <a:ext cx="7132652" cy="10513168"/>
          </a:xfrm>
          <a:prstGeom prst="rect">
            <a:avLst/>
          </a:prstGeom>
          <a:noFill/>
        </p:spPr>
      </p:pic>
      <p:pic>
        <p:nvPicPr>
          <p:cNvPr id="7" name="Picture 8" descr="lupo 1 (2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192" y="4005064"/>
            <a:ext cx="2630819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 descr="C:\Users\user\Desktop\Ce.S.N.U\loghi e immagini\2018 obiettivo 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79712" y="-27384"/>
            <a:ext cx="2016224" cy="2022164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Picture 2" descr="C:\Users\user\Desktop\Ce.S.N.U\2016 Foto udienza Roma\Santo Padre 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585006" y="-1632483"/>
            <a:ext cx="6926513" cy="10191478"/>
          </a:xfrm>
          <a:prstGeom prst="rect">
            <a:avLst/>
          </a:prstGeom>
          <a:noFill/>
        </p:spPr>
      </p:pic>
      <p:sp>
        <p:nvSpPr>
          <p:cNvPr id="6" name="Titolo 1"/>
          <p:cNvSpPr txBox="1">
            <a:spLocks/>
          </p:cNvSpPr>
          <p:nvPr/>
        </p:nvSpPr>
        <p:spPr bwMode="auto">
          <a:xfrm>
            <a:off x="0" y="5400600"/>
            <a:ext cx="9144000" cy="126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… benedico la Fiamma del </a:t>
            </a:r>
            <a:r>
              <a:rPr kumimoji="0" lang="it-IT" sz="3200" b="1" kern="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BEN…ESSERE</a:t>
            </a:r>
            <a:r>
              <a:rPr kumimoji="0" lang="it-IT" sz="3200" b="1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!!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che aggrega … riscalda … illumina! </a:t>
            </a:r>
            <a:endParaRPr kumimoji="0" lang="it-IT" sz="3200" b="1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098" name="Picture 2" descr="C:\Users\user\Desktop\Ce.S.N.U\2017\MARCIA FOTO\2017 premio Caretto De Matteis 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1089232" cy="7373160"/>
          </a:xfrm>
          <a:prstGeom prst="rect">
            <a:avLst/>
          </a:prstGeom>
          <a:noFill/>
        </p:spPr>
      </p:pic>
      <p:pic>
        <p:nvPicPr>
          <p:cNvPr id="5" name="Picture 2" descr="C:\Users\user\Desktop\Ce.S.N.U\loghi e immagini\2018 obiettivo 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543" y="764704"/>
            <a:ext cx="1969241" cy="1944216"/>
          </a:xfrm>
          <a:prstGeom prst="rect">
            <a:avLst/>
          </a:prstGeom>
          <a:noFill/>
        </p:spPr>
      </p:pic>
      <p:pic>
        <p:nvPicPr>
          <p:cNvPr id="6" name="Immagine 5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00192" y="5661249"/>
            <a:ext cx="2732836" cy="1080120"/>
          </a:xfrm>
          <a:prstGeom prst="rect">
            <a:avLst/>
          </a:prstGeom>
          <a:noFill/>
          <a:ln w="36000">
            <a:solidFill>
              <a:srgbClr val="FFFF0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28674" name="Picture 2" descr="C:\Users\user\Desktop\Ce.S.N.U\2019 Marcia\2019 Marcia foto\110_n+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8521" y="-27384"/>
            <a:ext cx="10316751" cy="6885384"/>
          </a:xfrm>
          <a:prstGeom prst="rect">
            <a:avLst/>
          </a:prstGeom>
          <a:noFill/>
        </p:spPr>
      </p:pic>
      <p:pic>
        <p:nvPicPr>
          <p:cNvPr id="11" name="Picture 4" descr="C:\Users\user\Desktop\Ce.S.N.U\loghi e immagini\2018 obiettivo 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16632"/>
            <a:ext cx="1728192" cy="170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 descr="C:\Users\user\Desktop\Ce.S.N.U\loghi e immagini\Logo Associazione Culturale L'Olivo e la Ginestr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04248" y="4519885"/>
            <a:ext cx="2339752" cy="2005459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1219200"/>
          </a:xfrm>
        </p:spPr>
        <p:txBody>
          <a:bodyPr/>
          <a:lstStyle/>
          <a:p>
            <a:pPr algn="ctr"/>
            <a:r>
              <a:rPr lang="it-IT" dirty="0" smtClean="0"/>
              <a:t>TUTTI A SCUOLA - MOROGORO</a:t>
            </a:r>
            <a:endParaRPr lang="it-IT" dirty="0"/>
          </a:p>
        </p:txBody>
      </p:sp>
      <p:pic>
        <p:nvPicPr>
          <p:cNvPr id="68610" name="Picture 2" descr="C:\Users\user\Desktop\Ce.S.N.U\loghi e immagini\2018 obiettivo 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988840"/>
            <a:ext cx="2520280" cy="2485552"/>
          </a:xfrm>
          <a:prstGeom prst="rect">
            <a:avLst/>
          </a:prstGeom>
          <a:noFill/>
        </p:spPr>
      </p:pic>
      <p:pic>
        <p:nvPicPr>
          <p:cNvPr id="68611" name="Picture 3" descr="Map of Tanzania National Parks"/>
          <p:cNvPicPr>
            <a:picLocks noChangeAspect="1" noChangeArrowheads="1"/>
          </p:cNvPicPr>
          <p:nvPr/>
        </p:nvPicPr>
        <p:blipFill>
          <a:blip r:embed="rId3" r:link="rId4" cstate="print"/>
          <a:srcRect/>
          <a:stretch>
            <a:fillRect/>
          </a:stretch>
        </p:blipFill>
        <p:spPr bwMode="auto">
          <a:xfrm>
            <a:off x="5693343" y="1988840"/>
            <a:ext cx="2790233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13" name="Picture 5" descr="C:\Users\user\Desktop\ADI\loghi e varie\2017 logo ADI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73808" y="4561680"/>
            <a:ext cx="4596384" cy="1243584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2060849"/>
          </a:xfrm>
        </p:spPr>
        <p:txBody>
          <a:bodyPr/>
          <a:lstStyle/>
          <a:p>
            <a:pPr algn="ctr">
              <a:defRPr/>
            </a:pPr>
            <a:r>
              <a:rPr lang="it-IT" sz="3200" dirty="0" smtClean="0">
                <a:solidFill>
                  <a:schemeClr val="tx1"/>
                </a:solidFill>
              </a:rPr>
              <a:t/>
            </a:r>
            <a:br>
              <a:rPr lang="it-IT" sz="3200" dirty="0" smtClean="0">
                <a:solidFill>
                  <a:schemeClr val="tx1"/>
                </a:solidFill>
              </a:rPr>
            </a:br>
            <a:r>
              <a:rPr lang="it-IT" sz="3200" dirty="0" smtClean="0">
                <a:solidFill>
                  <a:schemeClr val="tx1"/>
                </a:solidFill>
              </a:rPr>
              <a:t/>
            </a:r>
            <a:br>
              <a:rPr lang="it-IT" sz="3200" dirty="0" smtClean="0">
                <a:solidFill>
                  <a:schemeClr val="tx1"/>
                </a:solidFill>
              </a:rPr>
            </a:br>
            <a:r>
              <a:rPr lang="it-IT" sz="3200" dirty="0" smtClean="0">
                <a:solidFill>
                  <a:schemeClr val="tx1"/>
                </a:solidFill>
              </a:rPr>
              <a:t>AGENDA 2030</a:t>
            </a:r>
            <a:br>
              <a:rPr lang="it-IT" sz="3200" dirty="0" smtClean="0">
                <a:solidFill>
                  <a:schemeClr val="tx1"/>
                </a:solidFill>
              </a:rPr>
            </a:br>
            <a:r>
              <a:rPr lang="it-IT" sz="3200" dirty="0" smtClean="0">
                <a:solidFill>
                  <a:schemeClr val="tx1"/>
                </a:solidFill>
              </a:rPr>
              <a:t>17 Obiettivi per lo Sviluppo Sostenibile</a:t>
            </a:r>
            <a:br>
              <a:rPr lang="it-IT" sz="3200" dirty="0" smtClean="0">
                <a:solidFill>
                  <a:schemeClr val="tx1"/>
                </a:solidFill>
              </a:rPr>
            </a:br>
            <a:r>
              <a:rPr lang="it-IT" sz="3200" dirty="0" smtClean="0">
                <a:solidFill>
                  <a:schemeClr val="tx1"/>
                </a:solidFill>
              </a:rPr>
              <a:t>sottoscritti nel 2015 a New York</a:t>
            </a:r>
            <a:br>
              <a:rPr lang="it-IT" sz="3200" dirty="0" smtClean="0">
                <a:solidFill>
                  <a:schemeClr val="tx1"/>
                </a:solidFill>
              </a:rPr>
            </a:br>
            <a:r>
              <a:rPr lang="it-IT" sz="3200" dirty="0" smtClean="0">
                <a:solidFill>
                  <a:schemeClr val="tx1"/>
                </a:solidFill>
              </a:rPr>
              <a:t>da tutti gli Stati membri delle Nazioni Unite</a:t>
            </a:r>
            <a:br>
              <a:rPr lang="it-IT" sz="3200" dirty="0" smtClean="0">
                <a:solidFill>
                  <a:schemeClr val="tx1"/>
                </a:solidFill>
              </a:rPr>
            </a:br>
            <a:r>
              <a:rPr lang="it-IT" sz="3200" dirty="0" smtClean="0">
                <a:solidFill>
                  <a:schemeClr val="tx1"/>
                </a:solidFill>
              </a:rPr>
              <a:t> </a:t>
            </a:r>
            <a:r>
              <a:rPr lang="it-IT" sz="2800" dirty="0" smtClean="0">
                <a:solidFill>
                  <a:schemeClr val="tx1"/>
                </a:solidFill>
              </a:rPr>
              <a:t/>
            </a:r>
            <a:br>
              <a:rPr lang="it-IT" sz="2800" dirty="0" smtClean="0">
                <a:solidFill>
                  <a:schemeClr val="tx1"/>
                </a:solidFill>
              </a:rPr>
            </a:br>
            <a:endParaRPr lang="it-IT" sz="2600" dirty="0">
              <a:solidFill>
                <a:schemeClr val="tx1"/>
              </a:solidFill>
            </a:endParaRPr>
          </a:p>
        </p:txBody>
      </p:sp>
      <p:pic>
        <p:nvPicPr>
          <p:cNvPr id="6" name="Picture 2" descr="C:\Users\user\Desktop\Ce.S.N.U\loghi\2018 17 obiettivi ONU no cornic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2520280"/>
            <a:ext cx="9133281" cy="436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0" y="1984672"/>
            <a:ext cx="9144000" cy="580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2"/>
              </a:buClr>
              <a:buSzPct val="80000"/>
            </a:pPr>
            <a:r>
              <a:rPr kumimoji="0" lang="it-IT" sz="2800" b="1" kern="0" dirty="0" smtClean="0">
                <a:solidFill>
                  <a:srgbClr val="FF0000"/>
                </a:solidFill>
                <a:latin typeface="+mn-lt"/>
              </a:rPr>
              <a:t>ALICE NEL PAESE DELLE MERAVIGLIE?</a:t>
            </a:r>
            <a:endParaRPr kumimoji="0" lang="it-IT" sz="2800" b="1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None/>
              <a:tabLst/>
              <a:defRPr/>
            </a:pPr>
            <a:endParaRPr kumimoji="0" lang="it-IT" sz="2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None/>
              <a:tabLst/>
              <a:defRPr/>
            </a:pPr>
            <a:endParaRPr kumimoji="0" lang="it-IT" sz="2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None/>
              <a:tabLst/>
              <a:defRPr/>
            </a:pPr>
            <a:endParaRPr kumimoji="0" lang="it-IT" sz="20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None/>
              <a:tabLst/>
              <a:defRPr/>
            </a:pPr>
            <a:endParaRPr kumimoji="0" lang="it-IT" sz="24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6147" name="Picture 3" descr="C:\Users\user\Desktop\2019 Sartoria Eugubin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8520" y="-1"/>
            <a:ext cx="9425008" cy="5877273"/>
          </a:xfrm>
          <a:prstGeom prst="rect">
            <a:avLst/>
          </a:prstGeom>
          <a:noFill/>
        </p:spPr>
      </p:pic>
      <p:pic>
        <p:nvPicPr>
          <p:cNvPr id="6" name="Picture 2" descr="C:\Users\user\Desktop\obiettivo 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9789" y="5276850"/>
            <a:ext cx="1576387" cy="1581150"/>
          </a:xfrm>
          <a:prstGeom prst="rect">
            <a:avLst/>
          </a:prstGeom>
          <a:noFill/>
        </p:spPr>
      </p:pic>
      <p:pic>
        <p:nvPicPr>
          <p:cNvPr id="7" name="Picture 8" descr="lupo 1 (2)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11760" y="5275386"/>
            <a:ext cx="2115376" cy="1582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3" name="Picture 1" descr="C:\Users\user\Desktop\Ce.S.N.U\loghi e immagini\logo + scritta S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33725" y="476672"/>
            <a:ext cx="2876550" cy="944563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64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10" name="Immagine 9" descr="Risultati immagini per luigi panata gubbio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48072" y="0"/>
            <a:ext cx="1054866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 descr="C:\Users\user\Desktop\Ce.S.N.U\loghi e immagini\L'Impegno log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4049870"/>
            <a:ext cx="1872208" cy="2475474"/>
          </a:xfrm>
          <a:prstGeom prst="rect">
            <a:avLst/>
          </a:prstGeom>
          <a:noFill/>
        </p:spPr>
      </p:pic>
      <p:pic>
        <p:nvPicPr>
          <p:cNvPr id="13" name="Picture 5" descr="C:\Users\user\Desktop\Ce.S.N.U\loghi e immagini\2018 obiettivo 6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4581128"/>
            <a:ext cx="1895702" cy="2088232"/>
          </a:xfrm>
          <a:prstGeom prst="rect">
            <a:avLst/>
          </a:prstGeom>
          <a:noFill/>
        </p:spPr>
      </p:pic>
      <p:pic>
        <p:nvPicPr>
          <p:cNvPr id="14" name="Picture 8" descr="lupo 1 (2)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23728" y="5229200"/>
            <a:ext cx="2115376" cy="1582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43453" y="-99392"/>
            <a:ext cx="10639989" cy="7101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6" descr="C:\Users\user\Desktop\Ce.S.N.U\loghi e immagini\2018 obiettivo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5013176"/>
            <a:ext cx="1803778" cy="1800200"/>
          </a:xfrm>
          <a:prstGeom prst="rect">
            <a:avLst/>
          </a:prstGeom>
          <a:noFill/>
        </p:spPr>
      </p:pic>
      <p:pic>
        <p:nvPicPr>
          <p:cNvPr id="13" name="Picture 3" descr="C:\Users\user\Desktop\Ce.S.N.U\loghi e immagini\2018 Archeologia Arbore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92080" y="5085184"/>
            <a:ext cx="3707420" cy="1728192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61443" name="Picture 3" descr="C:\Users\user\Desktop\Ce.S.N.U\loghi e immagini\2018 obiettivo 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332656"/>
            <a:ext cx="1597025" cy="1597025"/>
          </a:xfrm>
          <a:prstGeom prst="rect">
            <a:avLst/>
          </a:prstGeom>
          <a:noFill/>
        </p:spPr>
      </p:pic>
      <p:pic>
        <p:nvPicPr>
          <p:cNvPr id="61447" name="Picture 7" descr="C:\Users\user\Desktop\Ce.S.N.U\loghi e immagini\2018 obiettivo 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21634" y="310282"/>
            <a:ext cx="1606550" cy="1606550"/>
          </a:xfrm>
          <a:prstGeom prst="rect">
            <a:avLst/>
          </a:prstGeom>
          <a:noFill/>
        </p:spPr>
      </p:pic>
      <p:pic>
        <p:nvPicPr>
          <p:cNvPr id="61448" name="Picture 8" descr="C:\Users\user\Desktop\Ce.S.N.U\loghi e immagini\2018 obiettivo 1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76256" y="1268760"/>
            <a:ext cx="1530350" cy="1593850"/>
          </a:xfrm>
          <a:prstGeom prst="rect">
            <a:avLst/>
          </a:prstGeom>
          <a:noFill/>
        </p:spPr>
      </p:pic>
      <p:pic>
        <p:nvPicPr>
          <p:cNvPr id="61449" name="Picture 9" descr="C:\Users\user\Desktop\Ce.S.N.U\loghi e immagini\2018 obiettivo1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24128" y="3284984"/>
            <a:ext cx="1616075" cy="1620837"/>
          </a:xfrm>
          <a:prstGeom prst="rect">
            <a:avLst/>
          </a:prstGeom>
          <a:noFill/>
        </p:spPr>
      </p:pic>
      <p:pic>
        <p:nvPicPr>
          <p:cNvPr id="61452" name="Picture 12" descr="C:\Users\user\Desktop\Ce.S.N.U\loghi e immagini\2018 obiettivo 1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99792" y="1268760"/>
            <a:ext cx="1606550" cy="1597025"/>
          </a:xfrm>
          <a:prstGeom prst="rect">
            <a:avLst/>
          </a:prstGeom>
          <a:noFill/>
        </p:spPr>
      </p:pic>
      <p:pic>
        <p:nvPicPr>
          <p:cNvPr id="61453" name="Picture 13" descr="C:\Users\user\Desktop\Ce.S.N.U\loghi e immagini\2018 obiettivo 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051720" y="3284984"/>
            <a:ext cx="1616075" cy="1579563"/>
          </a:xfrm>
          <a:prstGeom prst="rect">
            <a:avLst/>
          </a:prstGeom>
          <a:noFill/>
        </p:spPr>
      </p:pic>
      <p:pic>
        <p:nvPicPr>
          <p:cNvPr id="61454" name="Picture 14" descr="C:\Users\user\Desktop\Ce.S.N.U\loghi e immagini\2018 obiettivo 1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923928" y="3789040"/>
            <a:ext cx="1616075" cy="1603375"/>
          </a:xfrm>
          <a:prstGeom prst="rect">
            <a:avLst/>
          </a:prstGeom>
          <a:noFill/>
        </p:spPr>
      </p:pic>
      <p:pic>
        <p:nvPicPr>
          <p:cNvPr id="61455" name="Picture 15" descr="C:\Users\user\Desktop\Ce.S.N.U\loghi e immagini\2018 obiettivo 14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051720" y="5245100"/>
            <a:ext cx="1606550" cy="1612900"/>
          </a:xfrm>
          <a:prstGeom prst="rect">
            <a:avLst/>
          </a:prstGeom>
          <a:noFill/>
        </p:spPr>
      </p:pic>
      <p:pic>
        <p:nvPicPr>
          <p:cNvPr id="61456" name="Picture 16" descr="C:\Users\user\Desktop\Ce.S.N.U\loghi e immagini\2018 obiettivo 13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537450" y="3717032"/>
            <a:ext cx="1606550" cy="1609725"/>
          </a:xfrm>
          <a:prstGeom prst="rect">
            <a:avLst/>
          </a:prstGeom>
          <a:noFill/>
        </p:spPr>
      </p:pic>
      <p:pic>
        <p:nvPicPr>
          <p:cNvPr id="61457" name="Picture 17" descr="C:\Users\user\Desktop\Ce.S.N.U\loghi e immagini\2018 obiettivo 7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51520" y="3573016"/>
            <a:ext cx="1616075" cy="1609725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1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61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61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6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61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6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61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61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61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61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2060849"/>
          </a:xfrm>
        </p:spPr>
        <p:txBody>
          <a:bodyPr/>
          <a:lstStyle/>
          <a:p>
            <a:pPr algn="ctr">
              <a:defRPr/>
            </a:pPr>
            <a:r>
              <a:rPr lang="it-IT" sz="3200" dirty="0" smtClean="0">
                <a:solidFill>
                  <a:schemeClr val="tx1"/>
                </a:solidFill>
              </a:rPr>
              <a:t/>
            </a:r>
            <a:br>
              <a:rPr lang="it-IT" sz="3200" dirty="0" smtClean="0">
                <a:solidFill>
                  <a:schemeClr val="tx1"/>
                </a:solidFill>
              </a:rPr>
            </a:br>
            <a:r>
              <a:rPr lang="it-IT" sz="3200" dirty="0" smtClean="0">
                <a:solidFill>
                  <a:schemeClr val="tx1"/>
                </a:solidFill>
              </a:rPr>
              <a:t/>
            </a:r>
            <a:br>
              <a:rPr lang="it-IT" sz="3200" dirty="0" smtClean="0">
                <a:solidFill>
                  <a:schemeClr val="tx1"/>
                </a:solidFill>
              </a:rPr>
            </a:br>
            <a:r>
              <a:rPr lang="it-IT" sz="3200" dirty="0" smtClean="0">
                <a:solidFill>
                  <a:schemeClr val="tx1"/>
                </a:solidFill>
              </a:rPr>
              <a:t>AGENDA 2030</a:t>
            </a:r>
            <a:br>
              <a:rPr lang="it-IT" sz="3200" dirty="0" smtClean="0">
                <a:solidFill>
                  <a:schemeClr val="tx1"/>
                </a:solidFill>
              </a:rPr>
            </a:br>
            <a:r>
              <a:rPr lang="it-IT" sz="3200" dirty="0" smtClean="0">
                <a:solidFill>
                  <a:schemeClr val="tx1"/>
                </a:solidFill>
              </a:rPr>
              <a:t>17 Obiettivi per lo Sviluppo Sostenibile</a:t>
            </a:r>
            <a:br>
              <a:rPr lang="it-IT" sz="3200" dirty="0" smtClean="0">
                <a:solidFill>
                  <a:schemeClr val="tx1"/>
                </a:solidFill>
              </a:rPr>
            </a:br>
            <a:r>
              <a:rPr lang="it-IT" sz="3200" dirty="0" smtClean="0">
                <a:solidFill>
                  <a:schemeClr val="tx1"/>
                </a:solidFill>
              </a:rPr>
              <a:t>sottoscritti nel 2015 a New York</a:t>
            </a:r>
            <a:br>
              <a:rPr lang="it-IT" sz="3200" dirty="0" smtClean="0">
                <a:solidFill>
                  <a:schemeClr val="tx1"/>
                </a:solidFill>
              </a:rPr>
            </a:br>
            <a:r>
              <a:rPr lang="it-IT" sz="3200" dirty="0" smtClean="0">
                <a:solidFill>
                  <a:schemeClr val="tx1"/>
                </a:solidFill>
              </a:rPr>
              <a:t>da tutti gli Stati membri delle Nazioni Unite</a:t>
            </a:r>
            <a:br>
              <a:rPr lang="it-IT" sz="3200" dirty="0" smtClean="0">
                <a:solidFill>
                  <a:schemeClr val="tx1"/>
                </a:solidFill>
              </a:rPr>
            </a:br>
            <a:r>
              <a:rPr lang="it-IT" sz="3200" dirty="0" smtClean="0">
                <a:solidFill>
                  <a:schemeClr val="tx1"/>
                </a:solidFill>
              </a:rPr>
              <a:t> </a:t>
            </a:r>
            <a:r>
              <a:rPr lang="it-IT" sz="2800" dirty="0" smtClean="0">
                <a:solidFill>
                  <a:schemeClr val="tx1"/>
                </a:solidFill>
              </a:rPr>
              <a:t/>
            </a:r>
            <a:br>
              <a:rPr lang="it-IT" sz="2800" dirty="0" smtClean="0">
                <a:solidFill>
                  <a:schemeClr val="tx1"/>
                </a:solidFill>
              </a:rPr>
            </a:br>
            <a:endParaRPr lang="it-IT" sz="2600" dirty="0">
              <a:solidFill>
                <a:schemeClr val="tx1"/>
              </a:solidFill>
            </a:endParaRPr>
          </a:p>
        </p:txBody>
      </p:sp>
      <p:pic>
        <p:nvPicPr>
          <p:cNvPr id="6" name="Picture 2" descr="C:\Users\user\Desktop\Ce.S.N.U\loghi\2018 17 obiettivi ONU no cornic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2520280"/>
            <a:ext cx="9133281" cy="436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0" y="1984672"/>
            <a:ext cx="9144000" cy="580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2"/>
              </a:buClr>
              <a:buSzPct val="80000"/>
            </a:pPr>
            <a:r>
              <a:rPr kumimoji="0" lang="it-IT" sz="2800" b="1" kern="0" noProof="0" dirty="0" smtClean="0">
                <a:solidFill>
                  <a:srgbClr val="FF0000"/>
                </a:solidFill>
                <a:latin typeface="+mn-lt"/>
              </a:rPr>
              <a:t>Premi - Marcia</a:t>
            </a:r>
            <a:endParaRPr kumimoji="0" lang="it-IT" sz="2800" b="1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None/>
              <a:tabLst/>
              <a:defRPr/>
            </a:pPr>
            <a:endParaRPr kumimoji="0" lang="it-IT" sz="2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None/>
              <a:tabLst/>
              <a:defRPr/>
            </a:pPr>
            <a:endParaRPr kumimoji="0" lang="it-IT" sz="2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None/>
              <a:tabLst/>
              <a:defRPr/>
            </a:pPr>
            <a:endParaRPr kumimoji="0" lang="it-IT" sz="20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None/>
              <a:tabLst/>
              <a:defRPr/>
            </a:pPr>
            <a:endParaRPr kumimoji="0" lang="it-IT" sz="24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2019 Marcia locandina sezion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71400"/>
            <a:ext cx="9144000" cy="5866219"/>
          </a:xfrm>
          <a:prstGeom prst="rect">
            <a:avLst/>
          </a:prstGeom>
          <a:noFill/>
        </p:spPr>
      </p:pic>
      <p:pic>
        <p:nvPicPr>
          <p:cNvPr id="3" name="Picture 3" descr="C:\Users\user\Desktop\ADI Napoli giovani sezion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212976"/>
            <a:ext cx="9144000" cy="4188259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1474" name="Object 2"/>
          <p:cNvGraphicFramePr>
            <a:graphicFrameLocks noChangeAspect="1"/>
          </p:cNvGraphicFramePr>
          <p:nvPr>
            <p:ph idx="1"/>
          </p:nvPr>
        </p:nvGraphicFramePr>
        <p:xfrm>
          <a:off x="35496" y="53336"/>
          <a:ext cx="6493593" cy="6804664"/>
        </p:xfrm>
        <a:graphic>
          <a:graphicData uri="http://schemas.openxmlformats.org/presentationml/2006/ole">
            <p:oleObj spid="_x0000_s48130" name="Fotografia di Photo Editor" r:id="rId3" imgW="3180952" imgH="3333333" progId="">
              <p:embed/>
            </p:oleObj>
          </a:graphicData>
        </a:graphic>
      </p:graphicFrame>
      <p:sp>
        <p:nvSpPr>
          <p:cNvPr id="4" name="Titolo 1"/>
          <p:cNvSpPr txBox="1">
            <a:spLocks/>
          </p:cNvSpPr>
          <p:nvPr/>
        </p:nvSpPr>
        <p:spPr bwMode="auto">
          <a:xfrm>
            <a:off x="4572000" y="1556792"/>
            <a:ext cx="5256584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PER </a:t>
            </a:r>
            <a:r>
              <a:rPr kumimoji="0" lang="it-IT" sz="3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CONCLUDERE…</a:t>
            </a:r>
            <a:endParaRPr kumimoji="0" lang="it-IT" sz="36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2000"/>
                                        <p:tgtEl>
                                          <p:spTgt spid="361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o 6"/>
          <p:cNvGrpSpPr/>
          <p:nvPr/>
        </p:nvGrpSpPr>
        <p:grpSpPr>
          <a:xfrm>
            <a:off x="395536" y="188640"/>
            <a:ext cx="8277513" cy="5688000"/>
            <a:chOff x="395536" y="188640"/>
            <a:chExt cx="8277513" cy="5688000"/>
          </a:xfrm>
        </p:grpSpPr>
        <p:pic>
          <p:nvPicPr>
            <p:cNvPr id="2" name="Immagine 1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5536" y="188640"/>
              <a:ext cx="8277513" cy="5688000"/>
            </a:xfrm>
            <a:prstGeom prst="rect">
              <a:avLst/>
            </a:prstGeom>
          </p:spPr>
        </p:pic>
        <p:sp>
          <p:nvSpPr>
            <p:cNvPr id="3" name="CasellaDiTesto 2"/>
            <p:cNvSpPr txBox="1"/>
            <p:nvPr/>
          </p:nvSpPr>
          <p:spPr>
            <a:xfrm>
              <a:off x="1475656" y="4941168"/>
              <a:ext cx="65527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dirty="0" smtClean="0">
                  <a:solidFill>
                    <a:srgbClr val="595959"/>
                  </a:solidFill>
                </a:rPr>
                <a:t> 20-39                          40-59                           60-79</a:t>
              </a:r>
              <a:endParaRPr lang="it-IT" dirty="0">
                <a:solidFill>
                  <a:srgbClr val="595959"/>
                </a:solidFill>
              </a:endParaRPr>
            </a:p>
          </p:txBody>
        </p:sp>
        <p:sp>
          <p:nvSpPr>
            <p:cNvPr id="4" name="CasellaDiTesto 3"/>
            <p:cNvSpPr txBox="1"/>
            <p:nvPr/>
          </p:nvSpPr>
          <p:spPr>
            <a:xfrm>
              <a:off x="6948264" y="1075907"/>
              <a:ext cx="108012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dirty="0" smtClean="0">
                  <a:solidFill>
                    <a:srgbClr val="595959"/>
                  </a:solidFill>
                </a:rPr>
                <a:t>NS</a:t>
              </a:r>
              <a:endParaRPr lang="it-IT" dirty="0">
                <a:solidFill>
                  <a:srgbClr val="595959"/>
                </a:solidFill>
              </a:endParaRPr>
            </a:p>
          </p:txBody>
        </p:sp>
        <p:sp>
          <p:nvSpPr>
            <p:cNvPr id="5" name="CasellaDiTesto 4"/>
            <p:cNvSpPr txBox="1"/>
            <p:nvPr/>
          </p:nvSpPr>
          <p:spPr>
            <a:xfrm>
              <a:off x="4211960" y="1318388"/>
              <a:ext cx="108012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dirty="0" smtClean="0">
                  <a:solidFill>
                    <a:srgbClr val="595959"/>
                  </a:solidFill>
                </a:rPr>
                <a:t>&lt;0.001</a:t>
              </a:r>
              <a:endParaRPr lang="it-IT" dirty="0">
                <a:solidFill>
                  <a:srgbClr val="595959"/>
                </a:solidFill>
              </a:endParaRPr>
            </a:p>
          </p:txBody>
        </p:sp>
        <p:sp>
          <p:nvSpPr>
            <p:cNvPr id="6" name="CasellaDiTesto 5"/>
            <p:cNvSpPr txBox="1"/>
            <p:nvPr/>
          </p:nvSpPr>
          <p:spPr>
            <a:xfrm>
              <a:off x="1507169" y="2583729"/>
              <a:ext cx="108012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dirty="0" smtClean="0">
                  <a:solidFill>
                    <a:srgbClr val="595959"/>
                  </a:solidFill>
                </a:rPr>
                <a:t>&lt;0.001</a:t>
              </a:r>
              <a:endParaRPr lang="it-IT" dirty="0">
                <a:solidFill>
                  <a:srgbClr val="595959"/>
                </a:solidFill>
              </a:endParaRPr>
            </a:p>
          </p:txBody>
        </p:sp>
      </p:grpSp>
      <p:sp>
        <p:nvSpPr>
          <p:cNvPr id="8" name="CasellaDiTesto 7"/>
          <p:cNvSpPr txBox="1"/>
          <p:nvPr/>
        </p:nvSpPr>
        <p:spPr>
          <a:xfrm>
            <a:off x="395536" y="5918602"/>
            <a:ext cx="63367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sz="1400" dirty="0" smtClean="0"/>
              <a:t>Menotti et al.;</a:t>
            </a:r>
            <a:r>
              <a:rPr lang="en-US" sz="1400" dirty="0" smtClean="0"/>
              <a:t> </a:t>
            </a:r>
            <a:r>
              <a:rPr lang="en-US" sz="1400" dirty="0"/>
              <a:t>Twenty-year cardiovascular and all-cause mortality </a:t>
            </a:r>
            <a:r>
              <a:rPr lang="en-US" sz="1400" dirty="0" err="1" smtClean="0"/>
              <a:t>trendsand</a:t>
            </a:r>
            <a:r>
              <a:rPr lang="en-US" sz="1400" dirty="0" smtClean="0"/>
              <a:t> </a:t>
            </a:r>
            <a:r>
              <a:rPr lang="en-US" sz="1400" dirty="0"/>
              <a:t>changes in cardiovascular </a:t>
            </a:r>
            <a:r>
              <a:rPr lang="en-US" sz="1400" dirty="0" smtClean="0"/>
              <a:t>risk factors </a:t>
            </a:r>
            <a:r>
              <a:rPr lang="en-US" sz="1400" dirty="0"/>
              <a:t>in </a:t>
            </a:r>
            <a:r>
              <a:rPr lang="en-US" sz="1400" dirty="0" err="1"/>
              <a:t>Gubbio</a:t>
            </a:r>
            <a:r>
              <a:rPr lang="en-US" sz="1400" dirty="0" smtClean="0"/>
              <a:t>, Italy</a:t>
            </a:r>
            <a:r>
              <a:rPr lang="en-US" sz="1400" dirty="0"/>
              <a:t>: the role of blood pressure </a:t>
            </a:r>
            <a:r>
              <a:rPr lang="en-US" sz="1400" dirty="0" smtClean="0"/>
              <a:t>changes. Journal </a:t>
            </a:r>
            <a:r>
              <a:rPr lang="en-US" sz="1400" dirty="0"/>
              <a:t>of Hypertension 2009, 27:266–274</a:t>
            </a:r>
            <a:endParaRPr lang="it-IT" sz="1400" dirty="0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1181427" y="248560"/>
          <a:ext cx="2742501" cy="2388352"/>
        </p:xfrm>
        <a:graphic>
          <a:graphicData uri="http://schemas.openxmlformats.org/presentationml/2006/ole">
            <p:oleObj spid="_x0000_s3074" name="Fotografia di Photo Editor" r:id="rId4" imgW="6752381" imgH="5877745" progId="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3901173155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4624"/>
            <a:ext cx="9144000" cy="1440160"/>
          </a:xfrm>
          <a:ln/>
        </p:spPr>
        <p:txBody>
          <a:bodyPr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800" dirty="0" smtClean="0"/>
              <a:t>NUTRIRE IL PIANETA: </a:t>
            </a:r>
            <a:r>
              <a:rPr lang="it-IT" sz="3300" dirty="0" smtClean="0"/>
              <a:t/>
            </a:r>
            <a:br>
              <a:rPr lang="it-IT" sz="3300" dirty="0" smtClean="0"/>
            </a:br>
            <a:r>
              <a:rPr lang="it-IT" sz="3300" b="1" i="1" dirty="0" smtClean="0"/>
              <a:t>IL CASO DELLO IODIO</a:t>
            </a:r>
            <a:r>
              <a:rPr lang="it-IT" sz="3300" dirty="0" smtClean="0"/>
              <a:t/>
            </a:r>
            <a:br>
              <a:rPr lang="it-IT" sz="3300" dirty="0" smtClean="0"/>
            </a:br>
            <a:r>
              <a:rPr lang="it-IT" sz="2800" dirty="0" smtClean="0"/>
              <a:t>FORTIFICAZIONE DEGLI ALIMENTI</a:t>
            </a:r>
            <a:endParaRPr lang="it-IT" sz="2800" dirty="0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412776"/>
            <a:ext cx="9144000" cy="5445224"/>
          </a:xfrm>
          <a:ln/>
        </p:spPr>
        <p:txBody>
          <a:bodyPr/>
          <a:lstStyle/>
          <a:p>
            <a:pPr algn="ctr">
              <a:buNone/>
            </a:pPr>
            <a:endParaRPr lang="it-IT" sz="2800" b="0" dirty="0" smtClean="0"/>
          </a:p>
          <a:p>
            <a:pPr algn="ctr">
              <a:buNone/>
            </a:pPr>
            <a:endParaRPr lang="it-IT" sz="2800" dirty="0" smtClean="0"/>
          </a:p>
          <a:p>
            <a:pPr algn="just">
              <a:buNone/>
            </a:pPr>
            <a:endParaRPr lang="it-IT" sz="2800" dirty="0" smtClean="0"/>
          </a:p>
          <a:p>
            <a:pPr algn="just">
              <a:buNone/>
            </a:pPr>
            <a:endParaRPr lang="it-IT" sz="2800" dirty="0" smtClean="0"/>
          </a:p>
          <a:p>
            <a:pPr algn="ctr">
              <a:buNone/>
            </a:pPr>
            <a:r>
              <a:rPr lang="it-IT" sz="2800" b="0" dirty="0" smtClean="0"/>
              <a:t>  </a:t>
            </a:r>
          </a:p>
          <a:p>
            <a:pPr algn="ctr">
              <a:buNone/>
            </a:pPr>
            <a:r>
              <a:rPr lang="it-IT" sz="2400" b="0" dirty="0" smtClean="0"/>
              <a:t> … </a:t>
            </a:r>
            <a:r>
              <a:rPr lang="it-IT" sz="2400" b="0" dirty="0" err="1" smtClean="0"/>
              <a:t>iodine</a:t>
            </a:r>
            <a:r>
              <a:rPr lang="it-IT" sz="2400" b="0" dirty="0" smtClean="0"/>
              <a:t> </a:t>
            </a:r>
            <a:r>
              <a:rPr lang="it-IT" sz="2400" b="0" dirty="0" err="1" smtClean="0"/>
              <a:t>deficiency</a:t>
            </a:r>
            <a:r>
              <a:rPr lang="it-IT" sz="2400" b="0" dirty="0" smtClean="0"/>
              <a:t> … </a:t>
            </a:r>
            <a:r>
              <a:rPr lang="it-IT" sz="2400" b="0" dirty="0" err="1" smtClean="0"/>
              <a:t>we</a:t>
            </a:r>
            <a:r>
              <a:rPr lang="it-IT" sz="2400" b="0" dirty="0" smtClean="0"/>
              <a:t> are on the </a:t>
            </a:r>
            <a:r>
              <a:rPr lang="it-IT" sz="2400" b="0" dirty="0" err="1" smtClean="0"/>
              <a:t>verge</a:t>
            </a:r>
            <a:r>
              <a:rPr lang="it-IT" sz="2400" b="0" dirty="0" smtClean="0"/>
              <a:t> </a:t>
            </a:r>
            <a:r>
              <a:rPr lang="it-IT" sz="2400" b="0" dirty="0" err="1" smtClean="0"/>
              <a:t>of</a:t>
            </a:r>
            <a:r>
              <a:rPr lang="it-IT" sz="2400" b="0" dirty="0" smtClean="0"/>
              <a:t> </a:t>
            </a:r>
            <a:r>
              <a:rPr lang="it-IT" sz="2400" b="0" dirty="0" err="1" smtClean="0"/>
              <a:t>eliminating</a:t>
            </a:r>
            <a:r>
              <a:rPr lang="it-IT" sz="2400" b="0" dirty="0" smtClean="0"/>
              <a:t> </a:t>
            </a:r>
            <a:r>
              <a:rPr lang="it-IT" sz="2400" b="0" dirty="0" err="1" smtClean="0"/>
              <a:t>it</a:t>
            </a:r>
            <a:r>
              <a:rPr lang="it-IT" sz="2400" b="0" dirty="0" smtClean="0"/>
              <a:t> </a:t>
            </a:r>
            <a:r>
              <a:rPr lang="it-IT" sz="2400" b="0" dirty="0" err="1" smtClean="0"/>
              <a:t>an</a:t>
            </a:r>
            <a:r>
              <a:rPr lang="it-IT" sz="2400" b="0" dirty="0" smtClean="0"/>
              <a:t> </a:t>
            </a:r>
            <a:r>
              <a:rPr lang="it-IT" sz="2400" b="0" dirty="0" err="1" smtClean="0"/>
              <a:t>achievement</a:t>
            </a:r>
            <a:r>
              <a:rPr lang="it-IT" sz="2400" b="0" dirty="0" smtClean="0"/>
              <a:t> </a:t>
            </a:r>
            <a:r>
              <a:rPr lang="it-IT" sz="2400" b="0" dirty="0" err="1" smtClean="0"/>
              <a:t>that</a:t>
            </a:r>
            <a:r>
              <a:rPr lang="it-IT" sz="2400" b="0" dirty="0" smtClean="0"/>
              <a:t> </a:t>
            </a:r>
            <a:r>
              <a:rPr lang="it-IT" sz="2400" b="0" dirty="0" err="1" smtClean="0"/>
              <a:t>will</a:t>
            </a:r>
            <a:r>
              <a:rPr lang="it-IT" sz="2400" b="0" dirty="0" smtClean="0"/>
              <a:t> </a:t>
            </a:r>
            <a:r>
              <a:rPr lang="it-IT" sz="2400" b="0" dirty="0" err="1" smtClean="0"/>
              <a:t>be</a:t>
            </a:r>
            <a:r>
              <a:rPr lang="it-IT" sz="2400" b="0" dirty="0" smtClean="0"/>
              <a:t> </a:t>
            </a:r>
            <a:r>
              <a:rPr lang="it-IT" sz="2400" b="0" dirty="0" err="1" smtClean="0"/>
              <a:t>hailed</a:t>
            </a:r>
            <a:r>
              <a:rPr lang="it-IT" sz="2400" b="0" dirty="0" smtClean="0"/>
              <a:t> </a:t>
            </a:r>
            <a:r>
              <a:rPr lang="it-IT" sz="2400" b="0" dirty="0" err="1" smtClean="0"/>
              <a:t>as</a:t>
            </a:r>
            <a:r>
              <a:rPr lang="it-IT" sz="2400" b="0" dirty="0" smtClean="0"/>
              <a:t> a </a:t>
            </a:r>
          </a:p>
          <a:p>
            <a:pPr algn="ctr">
              <a:buNone/>
            </a:pPr>
            <a:r>
              <a:rPr lang="it-IT" sz="2800" i="1" u="sng" dirty="0" smtClean="0">
                <a:solidFill>
                  <a:srgbClr val="FF0000"/>
                </a:solidFill>
              </a:rPr>
              <a:t>major public </a:t>
            </a:r>
            <a:r>
              <a:rPr lang="it-IT" sz="2800" i="1" u="sng" dirty="0" err="1" smtClean="0">
                <a:solidFill>
                  <a:srgbClr val="FF0000"/>
                </a:solidFill>
              </a:rPr>
              <a:t>health</a:t>
            </a:r>
            <a:r>
              <a:rPr lang="it-IT" sz="2800" i="1" u="sng" dirty="0" smtClean="0">
                <a:solidFill>
                  <a:srgbClr val="FF0000"/>
                </a:solidFill>
              </a:rPr>
              <a:t> </a:t>
            </a:r>
            <a:r>
              <a:rPr lang="it-IT" sz="2800" i="1" u="sng" dirty="0" err="1" smtClean="0">
                <a:solidFill>
                  <a:srgbClr val="FF0000"/>
                </a:solidFill>
              </a:rPr>
              <a:t>triumph</a:t>
            </a:r>
            <a:r>
              <a:rPr lang="it-IT" sz="2800" i="1" u="sng" dirty="0" smtClean="0">
                <a:solidFill>
                  <a:srgbClr val="FF0000"/>
                </a:solidFill>
              </a:rPr>
              <a:t> </a:t>
            </a:r>
          </a:p>
          <a:p>
            <a:pPr algn="ctr">
              <a:buNone/>
            </a:pPr>
            <a:r>
              <a:rPr lang="it-IT" sz="2400" b="0" dirty="0" err="1" smtClean="0">
                <a:solidFill>
                  <a:srgbClr val="FF0000"/>
                </a:solidFill>
              </a:rPr>
              <a:t>that</a:t>
            </a:r>
            <a:r>
              <a:rPr lang="it-IT" sz="2400" b="0" dirty="0" smtClean="0">
                <a:solidFill>
                  <a:srgbClr val="FF0000"/>
                </a:solidFill>
              </a:rPr>
              <a:t> </a:t>
            </a:r>
            <a:r>
              <a:rPr lang="it-IT" sz="2400" b="0" dirty="0" err="1" smtClean="0">
                <a:solidFill>
                  <a:srgbClr val="FF0000"/>
                </a:solidFill>
              </a:rPr>
              <a:t>ranks</a:t>
            </a:r>
            <a:r>
              <a:rPr lang="it-IT" sz="2400" b="0" dirty="0" smtClean="0">
                <a:solidFill>
                  <a:srgbClr val="FF0000"/>
                </a:solidFill>
              </a:rPr>
              <a:t> </a:t>
            </a:r>
            <a:r>
              <a:rPr lang="it-IT" sz="2400" b="0" dirty="0" err="1" smtClean="0">
                <a:solidFill>
                  <a:srgbClr val="FF0000"/>
                </a:solidFill>
              </a:rPr>
              <a:t>with</a:t>
            </a:r>
            <a:r>
              <a:rPr lang="it-IT" sz="2400" b="0" dirty="0" smtClean="0">
                <a:solidFill>
                  <a:srgbClr val="FF0000"/>
                </a:solidFill>
              </a:rPr>
              <a:t> </a:t>
            </a:r>
            <a:r>
              <a:rPr lang="it-IT" sz="2400" b="0" dirty="0" err="1" smtClean="0">
                <a:solidFill>
                  <a:srgbClr val="FF0000"/>
                </a:solidFill>
              </a:rPr>
              <a:t>getting</a:t>
            </a:r>
            <a:r>
              <a:rPr lang="it-IT" sz="2400" b="0" dirty="0" smtClean="0">
                <a:solidFill>
                  <a:srgbClr val="FF0000"/>
                </a:solidFill>
              </a:rPr>
              <a:t> </a:t>
            </a:r>
            <a:r>
              <a:rPr lang="it-IT" sz="2400" b="0" dirty="0" err="1" smtClean="0">
                <a:solidFill>
                  <a:srgbClr val="FF0000"/>
                </a:solidFill>
              </a:rPr>
              <a:t>rid</a:t>
            </a:r>
            <a:r>
              <a:rPr lang="it-IT" sz="2400" b="0" dirty="0" smtClean="0">
                <a:solidFill>
                  <a:srgbClr val="FF0000"/>
                </a:solidFill>
              </a:rPr>
              <a:t> </a:t>
            </a:r>
            <a:r>
              <a:rPr lang="it-IT" sz="2400" b="0" dirty="0" err="1" smtClean="0">
                <a:solidFill>
                  <a:srgbClr val="FF0000"/>
                </a:solidFill>
              </a:rPr>
              <a:t>of</a:t>
            </a:r>
            <a:r>
              <a:rPr lang="it-IT" sz="2400" b="0" dirty="0" smtClean="0">
                <a:solidFill>
                  <a:srgbClr val="FF0000"/>
                </a:solidFill>
              </a:rPr>
              <a:t> </a:t>
            </a:r>
            <a:r>
              <a:rPr lang="it-IT" sz="2400" b="0" dirty="0" err="1" smtClean="0">
                <a:solidFill>
                  <a:srgbClr val="FF0000"/>
                </a:solidFill>
              </a:rPr>
              <a:t>smallpox</a:t>
            </a:r>
            <a:r>
              <a:rPr lang="it-IT" sz="2400" b="0" dirty="0" smtClean="0">
                <a:solidFill>
                  <a:srgbClr val="FF0000"/>
                </a:solidFill>
              </a:rPr>
              <a:t> and </a:t>
            </a:r>
            <a:r>
              <a:rPr lang="it-IT" sz="2400" b="0" dirty="0" err="1" smtClean="0">
                <a:solidFill>
                  <a:srgbClr val="FF0000"/>
                </a:solidFill>
              </a:rPr>
              <a:t>poliomyelitis</a:t>
            </a:r>
            <a:r>
              <a:rPr lang="it-IT" sz="2400" b="0" dirty="0" smtClean="0">
                <a:solidFill>
                  <a:srgbClr val="FF0000"/>
                </a:solidFill>
              </a:rPr>
              <a:t>. </a:t>
            </a:r>
          </a:p>
          <a:p>
            <a:pPr>
              <a:buNone/>
            </a:pPr>
            <a:endParaRPr lang="it-IT" sz="2200" b="0" dirty="0" smtClean="0"/>
          </a:p>
          <a:p>
            <a:pPr>
              <a:buNone/>
            </a:pPr>
            <a:endParaRPr lang="it-IT" sz="2000" dirty="0" smtClean="0"/>
          </a:p>
          <a:p>
            <a:endParaRPr lang="it-IT" sz="2400" dirty="0"/>
          </a:p>
        </p:txBody>
      </p:sp>
      <p:sp>
        <p:nvSpPr>
          <p:cNvPr id="8194" name="AutoShape 2" descr="Risultati immagini per bambini africani fam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8196" name="AutoShape 4" descr="Risultati immagini per bambini africani fam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73730" name="Picture 2" descr="http://www.ibioveg.it/vegan/wp-content/uploads/2015/10/logo-om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1579537"/>
            <a:ext cx="3866630" cy="2209503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4" name="Segnaposto contenuto 3"/>
          <p:cNvSpPr txBox="1">
            <a:spLocks/>
          </p:cNvSpPr>
          <p:nvPr/>
        </p:nvSpPr>
        <p:spPr bwMode="auto">
          <a:xfrm>
            <a:off x="9684568" y="2564904"/>
            <a:ext cx="1943200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None/>
              <a:tabLst/>
              <a:defRPr/>
            </a:pPr>
            <a:endParaRPr kumimoji="0" lang="it-IT" sz="32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Segnaposto contenuto 3"/>
          <p:cNvSpPr txBox="1">
            <a:spLocks/>
          </p:cNvSpPr>
          <p:nvPr/>
        </p:nvSpPr>
        <p:spPr bwMode="auto">
          <a:xfrm>
            <a:off x="8028384" y="5157192"/>
            <a:ext cx="3816424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None/>
              <a:tabLst/>
              <a:defRPr/>
            </a:pPr>
            <a:r>
              <a:rPr kumimoji="0" lang="it-IT" b="1" kern="0" dirty="0" smtClean="0">
                <a:solidFill>
                  <a:srgbClr val="FF0000"/>
                </a:solidFill>
                <a:latin typeface="+mn-lt"/>
              </a:rPr>
              <a:t> </a:t>
            </a:r>
            <a:endParaRPr kumimoji="0" lang="it-IT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10594" name="Picture 2" descr="C:\Users\user\Desktop\Ce.S.N.U\Rete Città del BEN...ESSERE!!\2019 Patologie + ON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19577" y="1"/>
            <a:ext cx="4848967" cy="6858000"/>
          </a:xfrm>
          <a:prstGeom prst="rect">
            <a:avLst/>
          </a:prstGeom>
          <a:noFill/>
        </p:spPr>
      </p:pic>
      <p:pic>
        <p:nvPicPr>
          <p:cNvPr id="1026" name="Picture 2" descr="C:\Users\user\Desktop\2019. Città del Benesser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6512" y="-68206"/>
            <a:ext cx="4932040" cy="6953590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0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60648"/>
            <a:ext cx="9144000" cy="2232248"/>
          </a:xfrm>
          <a:ln/>
        </p:spPr>
        <p:txBody>
          <a:bodyPr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3300" dirty="0" smtClean="0"/>
              <a:t/>
            </a:r>
            <a:br>
              <a:rPr lang="it-IT" sz="3300" dirty="0" smtClean="0"/>
            </a:br>
            <a:r>
              <a:rPr lang="it-IT" sz="2800" dirty="0" smtClean="0"/>
              <a:t>NUTRIRE IL PIANETA:</a:t>
            </a:r>
            <a:r>
              <a:rPr lang="it-IT" sz="3300" dirty="0" smtClean="0"/>
              <a:t/>
            </a:r>
            <a:br>
              <a:rPr lang="it-IT" sz="3300" dirty="0" smtClean="0"/>
            </a:br>
            <a:r>
              <a:rPr lang="it-IT" sz="3300" b="1" i="1" dirty="0" smtClean="0"/>
              <a:t>IL CASO DEI FOLATI E ACIDO FOLICO</a:t>
            </a:r>
            <a:r>
              <a:rPr lang="it-IT" sz="3300" dirty="0" smtClean="0"/>
              <a:t/>
            </a:r>
            <a:br>
              <a:rPr lang="it-IT" sz="3300" dirty="0" smtClean="0"/>
            </a:br>
            <a:r>
              <a:rPr lang="it-IT" sz="2800" dirty="0" smtClean="0"/>
              <a:t>SUPPLEMENTAZIONE MIRATA PERICONCEZIONALE</a:t>
            </a:r>
            <a:r>
              <a:rPr lang="it-IT" sz="3300" dirty="0" smtClean="0"/>
              <a:t/>
            </a:r>
            <a:br>
              <a:rPr lang="it-IT" sz="3300" dirty="0" smtClean="0"/>
            </a:br>
            <a:r>
              <a:rPr lang="it-IT" sz="3300" dirty="0" smtClean="0"/>
              <a:t/>
            </a:r>
            <a:br>
              <a:rPr lang="it-IT" sz="3300" dirty="0" smtClean="0"/>
            </a:br>
            <a:endParaRPr lang="it-IT" sz="2400" dirty="0"/>
          </a:p>
        </p:txBody>
      </p:sp>
      <p:sp>
        <p:nvSpPr>
          <p:cNvPr id="8194" name="AutoShape 2" descr="Risultati immagini per bambini africani fam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8196" name="AutoShape 4" descr="Risultati immagini per bambini africani fam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9" name="Picture 2" descr="http://www.iss.it/binary/tesa/cont/_Logo_ISS_20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3768" y="2348880"/>
            <a:ext cx="2304256" cy="2304256"/>
          </a:xfrm>
          <a:prstGeom prst="rect">
            <a:avLst/>
          </a:prstGeom>
          <a:noFill/>
        </p:spPr>
      </p:pic>
      <p:pic>
        <p:nvPicPr>
          <p:cNvPr id="10" name="Picture 2" descr="http://conf2006.raredis.org/photo/taruscio_smal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2348593"/>
            <a:ext cx="1728192" cy="2246649"/>
          </a:xfrm>
          <a:prstGeom prst="rect">
            <a:avLst/>
          </a:prstGeom>
          <a:noFill/>
        </p:spPr>
      </p:pic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0" y="4941168"/>
            <a:ext cx="7452320" cy="1372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None/>
              <a:tabLst/>
              <a:defRPr/>
            </a:pPr>
            <a:endParaRPr kumimoji="0" lang="it-IT" sz="2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None/>
              <a:tabLst/>
              <a:defRPr/>
            </a:pPr>
            <a:endParaRPr kumimoji="0" lang="it-IT" sz="2800" b="1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None/>
              <a:tabLst/>
              <a:defRPr/>
            </a:pPr>
            <a:endParaRPr kumimoji="0" lang="it-IT" sz="2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None/>
              <a:tabLst/>
              <a:defRPr/>
            </a:pPr>
            <a:endParaRPr kumimoji="0" lang="it-IT" sz="2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None/>
              <a:tabLst/>
              <a:defRPr/>
            </a:pPr>
            <a:endParaRPr kumimoji="0" lang="it-IT" sz="2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None/>
              <a:tabLst/>
              <a:defRPr/>
            </a:pPr>
            <a:endParaRPr kumimoji="0" lang="it-IT" sz="20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None/>
              <a:tabLst/>
              <a:defRPr/>
            </a:pPr>
            <a:endParaRPr kumimoji="0" lang="it-IT" sz="24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112642" name="Picture 2" descr="Risultati immagini per denti cariat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8440"/>
            <a:ext cx="10404648" cy="6923824"/>
          </a:xfrm>
          <a:prstGeom prst="rect">
            <a:avLst/>
          </a:prstGeom>
          <a:noFill/>
        </p:spPr>
      </p:pic>
      <p:pic>
        <p:nvPicPr>
          <p:cNvPr id="112641" name="Picture 1" descr="C:\Users\user\Desktop\Ce.S.N.U\loghi\Terzo SDG Onu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509120"/>
            <a:ext cx="2483768" cy="2390410"/>
          </a:xfrm>
          <a:prstGeom prst="rect">
            <a:avLst/>
          </a:prstGeom>
          <a:noFill/>
        </p:spPr>
      </p:pic>
      <p:sp>
        <p:nvSpPr>
          <p:cNvPr id="7" name="Titolo 1"/>
          <p:cNvSpPr txBox="1">
            <a:spLocks/>
          </p:cNvSpPr>
          <p:nvPr/>
        </p:nvSpPr>
        <p:spPr bwMode="auto">
          <a:xfrm>
            <a:off x="152400" y="1273696"/>
            <a:ext cx="90678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400" b="0" i="0" u="none" strike="noStrike" kern="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Chi si lava i denti dopo una bibita?</a:t>
            </a:r>
            <a:endParaRPr kumimoji="0" lang="it-IT" sz="4400" b="0" i="0" u="none" strike="noStrike" kern="0" cap="none" spc="0" normalizeH="0" baseline="0" noProof="0" dirty="0">
              <a:ln>
                <a:noFill/>
              </a:ln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2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12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76200"/>
            <a:ext cx="9067800" cy="1219200"/>
          </a:xfrm>
        </p:spPr>
        <p:txBody>
          <a:bodyPr/>
          <a:lstStyle/>
          <a:p>
            <a:pPr algn="ctr"/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>OBESITY DAY 10 OTTOBRE</a:t>
            </a:r>
            <a:br>
              <a:rPr lang="it-IT" dirty="0" smtClean="0"/>
            </a:br>
            <a:r>
              <a:rPr lang="it-IT" dirty="0" smtClean="0"/>
              <a:t>www.obesityday.org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Le “Confessioni dietetiche” … anonime - via </a:t>
            </a:r>
            <a:r>
              <a:rPr lang="it-IT" dirty="0" err="1" smtClean="0"/>
              <a:t>email</a:t>
            </a:r>
            <a:endParaRPr lang="it-IT" dirty="0" smtClean="0"/>
          </a:p>
          <a:p>
            <a:r>
              <a:rPr lang="it-IT" dirty="0" smtClean="0"/>
              <a:t>10 ottobre incontro con Esperti - </a:t>
            </a:r>
            <a:r>
              <a:rPr lang="it-IT" dirty="0" err="1" smtClean="0"/>
              <a:t>circle</a:t>
            </a:r>
            <a:r>
              <a:rPr lang="it-IT" dirty="0" smtClean="0"/>
              <a:t> </a:t>
            </a:r>
            <a:r>
              <a:rPr lang="it-IT" dirty="0" err="1" smtClean="0"/>
              <a:t>time</a:t>
            </a:r>
            <a:endParaRPr lang="it-IT" dirty="0" smtClean="0"/>
          </a:p>
          <a:p>
            <a:r>
              <a:rPr lang="it-IT" dirty="0" smtClean="0"/>
              <a:t>Progetto “Tutti in Tavola” </a:t>
            </a:r>
          </a:p>
          <a:p>
            <a:r>
              <a:rPr lang="it-IT" dirty="0" smtClean="0"/>
              <a:t>Vostre proposte</a:t>
            </a:r>
          </a:p>
          <a:p>
            <a:endParaRPr lang="it-IT" dirty="0"/>
          </a:p>
        </p:txBody>
      </p:sp>
      <p:pic>
        <p:nvPicPr>
          <p:cNvPr id="4" name="Picture 1" descr="C:\Users\user\Desktop\Ce.S.N.U\loghi\Terzo SDG On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4869160"/>
            <a:ext cx="1259632" cy="1212286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512168"/>
          </a:xfrm>
        </p:spPr>
        <p:txBody>
          <a:bodyPr/>
          <a:lstStyle/>
          <a:p>
            <a:pPr algn="ctr"/>
            <a:r>
              <a:rPr lang="it-IT" sz="3600" dirty="0" smtClean="0"/>
              <a:t>17 Obiettivi di Sviluppo Sostenibile </a:t>
            </a:r>
            <a:r>
              <a:rPr lang="it-IT" sz="2800" dirty="0" smtClean="0"/>
              <a:t/>
            </a:r>
            <a:br>
              <a:rPr lang="it-IT" sz="2800" dirty="0" smtClean="0"/>
            </a:br>
            <a:r>
              <a:rPr lang="it-IT" sz="2600" dirty="0" smtClean="0"/>
              <a:t>da raggiungere in modo omogeneo in tutto il Pianeta  entro il 2030</a:t>
            </a:r>
            <a:endParaRPr lang="it-IT" sz="2600" dirty="0"/>
          </a:p>
        </p:txBody>
      </p:sp>
      <p:pic>
        <p:nvPicPr>
          <p:cNvPr id="4" name="Picture 1" descr="Sustainable-Development-Goal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777" y="1300134"/>
            <a:ext cx="9184289" cy="4577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Segnaposto contenuto 12"/>
          <p:cNvSpPr>
            <a:spLocks noGrp="1"/>
          </p:cNvSpPr>
          <p:nvPr>
            <p:ph idx="1"/>
          </p:nvPr>
        </p:nvSpPr>
        <p:spPr>
          <a:xfrm>
            <a:off x="0" y="5589240"/>
            <a:ext cx="7956376" cy="1052736"/>
          </a:xfrm>
        </p:spPr>
        <p:txBody>
          <a:bodyPr/>
          <a:lstStyle/>
          <a:p>
            <a:pPr algn="ctr">
              <a:buNone/>
            </a:pPr>
            <a:endParaRPr lang="it-IT" sz="2400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it-IT" sz="2400" dirty="0" smtClean="0">
                <a:solidFill>
                  <a:srgbClr val="FF0000"/>
                </a:solidFill>
              </a:rPr>
              <a:t>“MARCIA PER L’AGENDA 2030!!”</a:t>
            </a:r>
          </a:p>
          <a:p>
            <a:pPr algn="ctr">
              <a:buNone/>
            </a:pPr>
            <a:endParaRPr lang="it-IT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txBody>
          <a:bodyPr/>
          <a:lstStyle/>
          <a:p>
            <a:pPr algn="ctr"/>
            <a:r>
              <a:rPr lang="it-IT" dirty="0" smtClean="0"/>
              <a:t>I SALUMI DEL </a:t>
            </a:r>
            <a:r>
              <a:rPr lang="it-IT" dirty="0" err="1" smtClean="0"/>
              <a:t>BEN…ESSERE</a:t>
            </a:r>
            <a:r>
              <a:rPr lang="it-IT" dirty="0" smtClean="0"/>
              <a:t>!!</a:t>
            </a:r>
            <a:br>
              <a:rPr lang="it-IT" dirty="0" smtClean="0"/>
            </a:br>
            <a:r>
              <a:rPr lang="it-IT" sz="2400" dirty="0" smtClean="0"/>
              <a:t>Suini nati ed allevati in Umbria – disciplinare alimentare controllato</a:t>
            </a:r>
            <a:endParaRPr lang="it-IT" sz="2400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518" y="1196752"/>
            <a:ext cx="3834434" cy="2632201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4572000" y="4509120"/>
            <a:ext cx="38884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it-IT" b="1" dirty="0" smtClean="0">
                <a:solidFill>
                  <a:srgbClr val="FF0000"/>
                </a:solidFill>
              </a:rPr>
              <a:t>- 35</a:t>
            </a:r>
            <a:r>
              <a:rPr lang="it-IT" b="1" dirty="0">
                <a:solidFill>
                  <a:srgbClr val="FF0000"/>
                </a:solidFill>
              </a:rPr>
              <a:t>% di </a:t>
            </a:r>
            <a:r>
              <a:rPr lang="it-IT" b="1" dirty="0" smtClean="0">
                <a:solidFill>
                  <a:srgbClr val="FF0000"/>
                </a:solidFill>
              </a:rPr>
              <a:t>sale (iodato)</a:t>
            </a:r>
            <a:r>
              <a:rPr lang="it-IT" b="1" dirty="0" smtClean="0"/>
              <a:t> </a:t>
            </a:r>
            <a:endParaRPr lang="it-IT" b="1" dirty="0"/>
          </a:p>
          <a:p>
            <a:endParaRPr lang="it-IT" b="1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4644008" y="3246075"/>
            <a:ext cx="47160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- tagli più </a:t>
            </a:r>
            <a:r>
              <a:rPr lang="it-IT" b="1" dirty="0" smtClean="0"/>
              <a:t>magri (meno grassi saturi, meno energia)</a:t>
            </a:r>
            <a:endParaRPr lang="it-IT" b="1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4788024" y="2924944"/>
            <a:ext cx="32943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- aromi antiossidanti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4788024" y="2564904"/>
            <a:ext cx="43413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- </a:t>
            </a:r>
            <a:r>
              <a:rPr lang="it-IT" b="1" dirty="0" smtClean="0"/>
              <a:t>no </a:t>
            </a:r>
            <a:r>
              <a:rPr lang="it-IT" b="1" dirty="0"/>
              <a:t>conservanti e/o coloranti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4896036" y="2175247"/>
            <a:ext cx="2700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- no affumicatura</a:t>
            </a:r>
          </a:p>
        </p:txBody>
      </p:sp>
      <p:pic>
        <p:nvPicPr>
          <p:cNvPr id="9" name="Immagine 8" descr="151026-IARC-Meat-rating-UPDATE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80120" y="3868730"/>
            <a:ext cx="2555776" cy="3016654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4959648"/>
            <a:ext cx="2880320" cy="91762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11" name="Picture 5" descr="imagesCAKC4S9P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92021" y="4365104"/>
            <a:ext cx="1151979" cy="1151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CasellaDiTesto 11"/>
          <p:cNvSpPr txBox="1"/>
          <p:nvPr/>
        </p:nvSpPr>
        <p:spPr>
          <a:xfrm>
            <a:off x="3923928" y="1052736"/>
            <a:ext cx="54726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i="1" dirty="0" smtClean="0">
                <a:solidFill>
                  <a:srgbClr val="FF0000"/>
                </a:solidFill>
              </a:rPr>
              <a:t>COME TRASFORMARE UNA MALATTIA IN UNA FESTA?</a:t>
            </a:r>
            <a:endParaRPr lang="it-IT" sz="30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43354747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8" grpId="0"/>
      <p:bldP spid="3" grpId="0"/>
      <p:bldP spid="1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07950" y="3536950"/>
            <a:ext cx="3273425" cy="1908175"/>
            <a:chOff x="728" y="1077"/>
            <a:chExt cx="4372" cy="2247"/>
          </a:xfrm>
        </p:grpSpPr>
        <p:sp>
          <p:nvSpPr>
            <p:cNvPr id="18602" name="Freeform 3"/>
            <p:cNvSpPr>
              <a:spLocks/>
            </p:cNvSpPr>
            <p:nvPr/>
          </p:nvSpPr>
          <p:spPr bwMode="auto">
            <a:xfrm>
              <a:off x="2844" y="1262"/>
              <a:ext cx="456" cy="269"/>
            </a:xfrm>
            <a:custGeom>
              <a:avLst/>
              <a:gdLst>
                <a:gd name="T0" fmla="*/ 0 w 89"/>
                <a:gd name="T1" fmla="*/ 2147483647 h 55"/>
                <a:gd name="T2" fmla="*/ 2147483647 w 89"/>
                <a:gd name="T3" fmla="*/ 0 h 55"/>
                <a:gd name="T4" fmla="*/ 2147483647 w 89"/>
                <a:gd name="T5" fmla="*/ 2147483647 h 55"/>
                <a:gd name="T6" fmla="*/ 2147483647 w 89"/>
                <a:gd name="T7" fmla="*/ 2147483647 h 55"/>
                <a:gd name="T8" fmla="*/ 2147483647 w 89"/>
                <a:gd name="T9" fmla="*/ 2147483647 h 55"/>
                <a:gd name="T10" fmla="*/ 2147483647 w 89"/>
                <a:gd name="T11" fmla="*/ 2147483647 h 55"/>
                <a:gd name="T12" fmla="*/ 2147483647 w 89"/>
                <a:gd name="T13" fmla="*/ 2147483647 h 55"/>
                <a:gd name="T14" fmla="*/ 2147483647 w 89"/>
                <a:gd name="T15" fmla="*/ 2147483647 h 55"/>
                <a:gd name="T16" fmla="*/ 2147483647 w 89"/>
                <a:gd name="T17" fmla="*/ 2147483647 h 55"/>
                <a:gd name="T18" fmla="*/ 2147483647 w 89"/>
                <a:gd name="T19" fmla="*/ 2147483647 h 55"/>
                <a:gd name="T20" fmla="*/ 2147483647 w 89"/>
                <a:gd name="T21" fmla="*/ 2147483647 h 55"/>
                <a:gd name="T22" fmla="*/ 2147483647 w 89"/>
                <a:gd name="T23" fmla="*/ 2147483647 h 55"/>
                <a:gd name="T24" fmla="*/ 2147483647 w 89"/>
                <a:gd name="T25" fmla="*/ 2147483647 h 55"/>
                <a:gd name="T26" fmla="*/ 2147483647 w 89"/>
                <a:gd name="T27" fmla="*/ 2147483647 h 55"/>
                <a:gd name="T28" fmla="*/ 2147483647 w 89"/>
                <a:gd name="T29" fmla="*/ 2147483647 h 55"/>
                <a:gd name="T30" fmla="*/ 2147483647 w 89"/>
                <a:gd name="T31" fmla="*/ 2147483647 h 55"/>
                <a:gd name="T32" fmla="*/ 2147483647 w 89"/>
                <a:gd name="T33" fmla="*/ 2147483647 h 55"/>
                <a:gd name="T34" fmla="*/ 2147483647 w 89"/>
                <a:gd name="T35" fmla="*/ 2147483647 h 55"/>
                <a:gd name="T36" fmla="*/ 2147483647 w 89"/>
                <a:gd name="T37" fmla="*/ 2147483647 h 55"/>
                <a:gd name="T38" fmla="*/ 0 w 89"/>
                <a:gd name="T39" fmla="*/ 2147483647 h 55"/>
                <a:gd name="T40" fmla="*/ 0 w 89"/>
                <a:gd name="T41" fmla="*/ 2147483647 h 5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89"/>
                <a:gd name="T64" fmla="*/ 0 h 55"/>
                <a:gd name="T65" fmla="*/ 89 w 89"/>
                <a:gd name="T66" fmla="*/ 55 h 5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89" h="55">
                  <a:moveTo>
                    <a:pt x="0" y="51"/>
                  </a:moveTo>
                  <a:lnTo>
                    <a:pt x="5" y="0"/>
                  </a:lnTo>
                  <a:lnTo>
                    <a:pt x="44" y="3"/>
                  </a:lnTo>
                  <a:lnTo>
                    <a:pt x="82" y="4"/>
                  </a:lnTo>
                  <a:lnTo>
                    <a:pt x="82" y="5"/>
                  </a:lnTo>
                  <a:lnTo>
                    <a:pt x="83" y="9"/>
                  </a:lnTo>
                  <a:lnTo>
                    <a:pt x="83" y="10"/>
                  </a:lnTo>
                  <a:lnTo>
                    <a:pt x="82" y="13"/>
                  </a:lnTo>
                  <a:lnTo>
                    <a:pt x="82" y="18"/>
                  </a:lnTo>
                  <a:lnTo>
                    <a:pt x="84" y="23"/>
                  </a:lnTo>
                  <a:lnTo>
                    <a:pt x="85" y="25"/>
                  </a:lnTo>
                  <a:lnTo>
                    <a:pt x="86" y="30"/>
                  </a:lnTo>
                  <a:lnTo>
                    <a:pt x="86" y="38"/>
                  </a:lnTo>
                  <a:lnTo>
                    <a:pt x="87" y="40"/>
                  </a:lnTo>
                  <a:lnTo>
                    <a:pt x="87" y="43"/>
                  </a:lnTo>
                  <a:lnTo>
                    <a:pt x="87" y="44"/>
                  </a:lnTo>
                  <a:lnTo>
                    <a:pt x="89" y="51"/>
                  </a:lnTo>
                  <a:lnTo>
                    <a:pt x="89" y="53"/>
                  </a:lnTo>
                  <a:lnTo>
                    <a:pt x="89" y="55"/>
                  </a:lnTo>
                  <a:lnTo>
                    <a:pt x="0" y="51"/>
                  </a:lnTo>
                  <a:close/>
                </a:path>
              </a:pathLst>
            </a:custGeom>
            <a:solidFill>
              <a:srgbClr val="FFC66D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603" name="Freeform 4"/>
            <p:cNvSpPr>
              <a:spLocks/>
            </p:cNvSpPr>
            <p:nvPr/>
          </p:nvSpPr>
          <p:spPr bwMode="auto">
            <a:xfrm>
              <a:off x="2824" y="1511"/>
              <a:ext cx="483" cy="312"/>
            </a:xfrm>
            <a:custGeom>
              <a:avLst/>
              <a:gdLst>
                <a:gd name="T0" fmla="*/ 0 w 94"/>
                <a:gd name="T1" fmla="*/ 2147483647 h 64"/>
                <a:gd name="T2" fmla="*/ 2147483647 w 94"/>
                <a:gd name="T3" fmla="*/ 2147483647 h 64"/>
                <a:gd name="T4" fmla="*/ 2147483647 w 94"/>
                <a:gd name="T5" fmla="*/ 0 h 64"/>
                <a:gd name="T6" fmla="*/ 2147483647 w 94"/>
                <a:gd name="T7" fmla="*/ 2147483647 h 64"/>
                <a:gd name="T8" fmla="*/ 2147483647 w 94"/>
                <a:gd name="T9" fmla="*/ 2147483647 h 64"/>
                <a:gd name="T10" fmla="*/ 2147483647 w 94"/>
                <a:gd name="T11" fmla="*/ 2147483647 h 64"/>
                <a:gd name="T12" fmla="*/ 2147483647 w 94"/>
                <a:gd name="T13" fmla="*/ 2147483647 h 64"/>
                <a:gd name="T14" fmla="*/ 2147483647 w 94"/>
                <a:gd name="T15" fmla="*/ 2147483647 h 64"/>
                <a:gd name="T16" fmla="*/ 2147483647 w 94"/>
                <a:gd name="T17" fmla="*/ 2147483647 h 64"/>
                <a:gd name="T18" fmla="*/ 2147483647 w 94"/>
                <a:gd name="T19" fmla="*/ 2147483647 h 64"/>
                <a:gd name="T20" fmla="*/ 2147483647 w 94"/>
                <a:gd name="T21" fmla="*/ 2147483647 h 64"/>
                <a:gd name="T22" fmla="*/ 2147483647 w 94"/>
                <a:gd name="T23" fmla="*/ 2147483647 h 64"/>
                <a:gd name="T24" fmla="*/ 2147483647 w 94"/>
                <a:gd name="T25" fmla="*/ 2147483647 h 64"/>
                <a:gd name="T26" fmla="*/ 2147483647 w 94"/>
                <a:gd name="T27" fmla="*/ 2147483647 h 64"/>
                <a:gd name="T28" fmla="*/ 2147483647 w 94"/>
                <a:gd name="T29" fmla="*/ 2147483647 h 64"/>
                <a:gd name="T30" fmla="*/ 2147483647 w 94"/>
                <a:gd name="T31" fmla="*/ 2147483647 h 64"/>
                <a:gd name="T32" fmla="*/ 2147483647 w 94"/>
                <a:gd name="T33" fmla="*/ 2147483647 h 64"/>
                <a:gd name="T34" fmla="*/ 2147483647 w 94"/>
                <a:gd name="T35" fmla="*/ 2147483647 h 64"/>
                <a:gd name="T36" fmla="*/ 2147483647 w 94"/>
                <a:gd name="T37" fmla="*/ 2147483647 h 64"/>
                <a:gd name="T38" fmla="*/ 2147483647 w 94"/>
                <a:gd name="T39" fmla="*/ 2147483647 h 64"/>
                <a:gd name="T40" fmla="*/ 2147483647 w 94"/>
                <a:gd name="T41" fmla="*/ 2147483647 h 64"/>
                <a:gd name="T42" fmla="*/ 2147483647 w 94"/>
                <a:gd name="T43" fmla="*/ 2147483647 h 64"/>
                <a:gd name="T44" fmla="*/ 2147483647 w 94"/>
                <a:gd name="T45" fmla="*/ 2147483647 h 64"/>
                <a:gd name="T46" fmla="*/ 2147483647 w 94"/>
                <a:gd name="T47" fmla="*/ 2147483647 h 64"/>
                <a:gd name="T48" fmla="*/ 2147483647 w 94"/>
                <a:gd name="T49" fmla="*/ 2147483647 h 64"/>
                <a:gd name="T50" fmla="*/ 2147483647 w 94"/>
                <a:gd name="T51" fmla="*/ 2147483647 h 64"/>
                <a:gd name="T52" fmla="*/ 2147483647 w 94"/>
                <a:gd name="T53" fmla="*/ 2147483647 h 64"/>
                <a:gd name="T54" fmla="*/ 2147483647 w 94"/>
                <a:gd name="T55" fmla="*/ 2147483647 h 64"/>
                <a:gd name="T56" fmla="*/ 2147483647 w 94"/>
                <a:gd name="T57" fmla="*/ 2147483647 h 64"/>
                <a:gd name="T58" fmla="*/ 2147483647 w 94"/>
                <a:gd name="T59" fmla="*/ 2147483647 h 64"/>
                <a:gd name="T60" fmla="*/ 2147483647 w 94"/>
                <a:gd name="T61" fmla="*/ 2147483647 h 64"/>
                <a:gd name="T62" fmla="*/ 2147483647 w 94"/>
                <a:gd name="T63" fmla="*/ 2147483647 h 64"/>
                <a:gd name="T64" fmla="*/ 2147483647 w 94"/>
                <a:gd name="T65" fmla="*/ 2147483647 h 64"/>
                <a:gd name="T66" fmla="*/ 2147483647 w 94"/>
                <a:gd name="T67" fmla="*/ 2147483647 h 64"/>
                <a:gd name="T68" fmla="*/ 2147483647 w 94"/>
                <a:gd name="T69" fmla="*/ 2147483647 h 64"/>
                <a:gd name="T70" fmla="*/ 0 w 94"/>
                <a:gd name="T71" fmla="*/ 2147483647 h 64"/>
                <a:gd name="T72" fmla="*/ 0 w 94"/>
                <a:gd name="T73" fmla="*/ 2147483647 h 64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94"/>
                <a:gd name="T112" fmla="*/ 0 h 64"/>
                <a:gd name="T113" fmla="*/ 94 w 94"/>
                <a:gd name="T114" fmla="*/ 64 h 64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94" h="64">
                  <a:moveTo>
                    <a:pt x="0" y="51"/>
                  </a:moveTo>
                  <a:lnTo>
                    <a:pt x="3" y="17"/>
                  </a:lnTo>
                  <a:lnTo>
                    <a:pt x="4" y="0"/>
                  </a:lnTo>
                  <a:lnTo>
                    <a:pt x="93" y="4"/>
                  </a:lnTo>
                  <a:lnTo>
                    <a:pt x="93" y="6"/>
                  </a:lnTo>
                  <a:lnTo>
                    <a:pt x="92" y="7"/>
                  </a:lnTo>
                  <a:lnTo>
                    <a:pt x="90" y="10"/>
                  </a:lnTo>
                  <a:lnTo>
                    <a:pt x="90" y="11"/>
                  </a:lnTo>
                  <a:lnTo>
                    <a:pt x="94" y="15"/>
                  </a:lnTo>
                  <a:lnTo>
                    <a:pt x="94" y="46"/>
                  </a:lnTo>
                  <a:lnTo>
                    <a:pt x="92" y="46"/>
                  </a:lnTo>
                  <a:lnTo>
                    <a:pt x="93" y="47"/>
                  </a:lnTo>
                  <a:lnTo>
                    <a:pt x="94" y="48"/>
                  </a:lnTo>
                  <a:lnTo>
                    <a:pt x="93" y="50"/>
                  </a:lnTo>
                  <a:lnTo>
                    <a:pt x="94" y="51"/>
                  </a:lnTo>
                  <a:lnTo>
                    <a:pt x="94" y="54"/>
                  </a:lnTo>
                  <a:lnTo>
                    <a:pt x="93" y="54"/>
                  </a:lnTo>
                  <a:lnTo>
                    <a:pt x="94" y="56"/>
                  </a:lnTo>
                  <a:lnTo>
                    <a:pt x="92" y="59"/>
                  </a:lnTo>
                  <a:lnTo>
                    <a:pt x="94" y="62"/>
                  </a:lnTo>
                  <a:lnTo>
                    <a:pt x="94" y="64"/>
                  </a:lnTo>
                  <a:lnTo>
                    <a:pt x="91" y="62"/>
                  </a:lnTo>
                  <a:lnTo>
                    <a:pt x="86" y="59"/>
                  </a:lnTo>
                  <a:lnTo>
                    <a:pt x="84" y="58"/>
                  </a:lnTo>
                  <a:lnTo>
                    <a:pt x="82" y="58"/>
                  </a:lnTo>
                  <a:lnTo>
                    <a:pt x="80" y="60"/>
                  </a:lnTo>
                  <a:lnTo>
                    <a:pt x="79" y="60"/>
                  </a:lnTo>
                  <a:lnTo>
                    <a:pt x="77" y="60"/>
                  </a:lnTo>
                  <a:lnTo>
                    <a:pt x="76" y="57"/>
                  </a:lnTo>
                  <a:lnTo>
                    <a:pt x="75" y="56"/>
                  </a:lnTo>
                  <a:lnTo>
                    <a:pt x="73" y="57"/>
                  </a:lnTo>
                  <a:lnTo>
                    <a:pt x="71" y="57"/>
                  </a:lnTo>
                  <a:lnTo>
                    <a:pt x="69" y="54"/>
                  </a:lnTo>
                  <a:lnTo>
                    <a:pt x="0" y="51"/>
                  </a:lnTo>
                  <a:close/>
                </a:path>
              </a:pathLst>
            </a:custGeom>
            <a:solidFill>
              <a:srgbClr val="FFC66D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604" name="Freeform 5"/>
            <p:cNvSpPr>
              <a:spLocks/>
            </p:cNvSpPr>
            <p:nvPr/>
          </p:nvSpPr>
          <p:spPr bwMode="auto">
            <a:xfrm>
              <a:off x="2921" y="2018"/>
              <a:ext cx="512" cy="259"/>
            </a:xfrm>
            <a:custGeom>
              <a:avLst/>
              <a:gdLst>
                <a:gd name="T0" fmla="*/ 2147483647 w 100"/>
                <a:gd name="T1" fmla="*/ 0 h 53"/>
                <a:gd name="T2" fmla="*/ 2147483647 w 100"/>
                <a:gd name="T3" fmla="*/ 2147483647 h 53"/>
                <a:gd name="T4" fmla="*/ 2147483647 w 100"/>
                <a:gd name="T5" fmla="*/ 2147483647 h 53"/>
                <a:gd name="T6" fmla="*/ 2147483647 w 100"/>
                <a:gd name="T7" fmla="*/ 2147483647 h 53"/>
                <a:gd name="T8" fmla="*/ 2147483647 w 100"/>
                <a:gd name="T9" fmla="*/ 2147483647 h 53"/>
                <a:gd name="T10" fmla="*/ 2147483647 w 100"/>
                <a:gd name="T11" fmla="*/ 2147483647 h 53"/>
                <a:gd name="T12" fmla="*/ 2147483647 w 100"/>
                <a:gd name="T13" fmla="*/ 2147483647 h 53"/>
                <a:gd name="T14" fmla="*/ 2147483647 w 100"/>
                <a:gd name="T15" fmla="*/ 2147483647 h 53"/>
                <a:gd name="T16" fmla="*/ 2147483647 w 100"/>
                <a:gd name="T17" fmla="*/ 2147483647 h 53"/>
                <a:gd name="T18" fmla="*/ 2147483647 w 100"/>
                <a:gd name="T19" fmla="*/ 2147483647 h 53"/>
                <a:gd name="T20" fmla="*/ 2147483647 w 100"/>
                <a:gd name="T21" fmla="*/ 2147483647 h 53"/>
                <a:gd name="T22" fmla="*/ 2147483647 w 100"/>
                <a:gd name="T23" fmla="*/ 2147483647 h 53"/>
                <a:gd name="T24" fmla="*/ 0 w 100"/>
                <a:gd name="T25" fmla="*/ 2147483647 h 53"/>
                <a:gd name="T26" fmla="*/ 2147483647 w 100"/>
                <a:gd name="T27" fmla="*/ 0 h 53"/>
                <a:gd name="T28" fmla="*/ 2147483647 w 100"/>
                <a:gd name="T29" fmla="*/ 0 h 53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00"/>
                <a:gd name="T46" fmla="*/ 0 h 53"/>
                <a:gd name="T47" fmla="*/ 100 w 100"/>
                <a:gd name="T48" fmla="*/ 53 h 53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00" h="53">
                  <a:moveTo>
                    <a:pt x="3" y="0"/>
                  </a:moveTo>
                  <a:lnTo>
                    <a:pt x="89" y="2"/>
                  </a:lnTo>
                  <a:lnTo>
                    <a:pt x="95" y="6"/>
                  </a:lnTo>
                  <a:lnTo>
                    <a:pt x="93" y="8"/>
                  </a:lnTo>
                  <a:lnTo>
                    <a:pt x="93" y="10"/>
                  </a:lnTo>
                  <a:lnTo>
                    <a:pt x="94" y="12"/>
                  </a:lnTo>
                  <a:lnTo>
                    <a:pt x="95" y="12"/>
                  </a:lnTo>
                  <a:lnTo>
                    <a:pt x="96" y="15"/>
                  </a:lnTo>
                  <a:lnTo>
                    <a:pt x="97" y="16"/>
                  </a:lnTo>
                  <a:lnTo>
                    <a:pt x="99" y="16"/>
                  </a:lnTo>
                  <a:lnTo>
                    <a:pt x="99" y="17"/>
                  </a:lnTo>
                  <a:lnTo>
                    <a:pt x="100" y="53"/>
                  </a:lnTo>
                  <a:lnTo>
                    <a:pt x="0" y="51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D4213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605" name="Freeform 6"/>
            <p:cNvSpPr>
              <a:spLocks/>
            </p:cNvSpPr>
            <p:nvPr/>
          </p:nvSpPr>
          <p:spPr bwMode="auto">
            <a:xfrm>
              <a:off x="3296" y="1726"/>
              <a:ext cx="420" cy="263"/>
            </a:xfrm>
            <a:custGeom>
              <a:avLst/>
              <a:gdLst>
                <a:gd name="T0" fmla="*/ 2147483647 w 82"/>
                <a:gd name="T1" fmla="*/ 0 h 54"/>
                <a:gd name="T2" fmla="*/ 2147483647 w 82"/>
                <a:gd name="T3" fmla="*/ 2147483647 h 54"/>
                <a:gd name="T4" fmla="*/ 2147483647 w 82"/>
                <a:gd name="T5" fmla="*/ 2147483647 h 54"/>
                <a:gd name="T6" fmla="*/ 2147483647 w 82"/>
                <a:gd name="T7" fmla="*/ 2147483647 h 54"/>
                <a:gd name="T8" fmla="*/ 2147483647 w 82"/>
                <a:gd name="T9" fmla="*/ 2147483647 h 54"/>
                <a:gd name="T10" fmla="*/ 2147483647 w 82"/>
                <a:gd name="T11" fmla="*/ 2147483647 h 54"/>
                <a:gd name="T12" fmla="*/ 2147483647 w 82"/>
                <a:gd name="T13" fmla="*/ 2147483647 h 54"/>
                <a:gd name="T14" fmla="*/ 2147483647 w 82"/>
                <a:gd name="T15" fmla="*/ 2147483647 h 54"/>
                <a:gd name="T16" fmla="*/ 2147483647 w 82"/>
                <a:gd name="T17" fmla="*/ 2147483647 h 54"/>
                <a:gd name="T18" fmla="*/ 2147483647 w 82"/>
                <a:gd name="T19" fmla="*/ 2147483647 h 54"/>
                <a:gd name="T20" fmla="*/ 2147483647 w 82"/>
                <a:gd name="T21" fmla="*/ 2147483647 h 54"/>
                <a:gd name="T22" fmla="*/ 2147483647 w 82"/>
                <a:gd name="T23" fmla="*/ 2147483647 h 54"/>
                <a:gd name="T24" fmla="*/ 2147483647 w 82"/>
                <a:gd name="T25" fmla="*/ 2147483647 h 54"/>
                <a:gd name="T26" fmla="*/ 2147483647 w 82"/>
                <a:gd name="T27" fmla="*/ 2147483647 h 54"/>
                <a:gd name="T28" fmla="*/ 2147483647 w 82"/>
                <a:gd name="T29" fmla="*/ 2147483647 h 54"/>
                <a:gd name="T30" fmla="*/ 2147483647 w 82"/>
                <a:gd name="T31" fmla="*/ 2147483647 h 54"/>
                <a:gd name="T32" fmla="*/ 2147483647 w 82"/>
                <a:gd name="T33" fmla="*/ 2147483647 h 54"/>
                <a:gd name="T34" fmla="*/ 2147483647 w 82"/>
                <a:gd name="T35" fmla="*/ 2147483647 h 54"/>
                <a:gd name="T36" fmla="*/ 2147483647 w 82"/>
                <a:gd name="T37" fmla="*/ 2147483647 h 54"/>
                <a:gd name="T38" fmla="*/ 2147483647 w 82"/>
                <a:gd name="T39" fmla="*/ 2147483647 h 54"/>
                <a:gd name="T40" fmla="*/ 2147483647 w 82"/>
                <a:gd name="T41" fmla="*/ 2147483647 h 54"/>
                <a:gd name="T42" fmla="*/ 2147483647 w 82"/>
                <a:gd name="T43" fmla="*/ 2147483647 h 54"/>
                <a:gd name="T44" fmla="*/ 2147483647 w 82"/>
                <a:gd name="T45" fmla="*/ 2147483647 h 54"/>
                <a:gd name="T46" fmla="*/ 2147483647 w 82"/>
                <a:gd name="T47" fmla="*/ 2147483647 h 54"/>
                <a:gd name="T48" fmla="*/ 2147483647 w 82"/>
                <a:gd name="T49" fmla="*/ 2147483647 h 54"/>
                <a:gd name="T50" fmla="*/ 2147483647 w 82"/>
                <a:gd name="T51" fmla="*/ 2147483647 h 54"/>
                <a:gd name="T52" fmla="*/ 2147483647 w 82"/>
                <a:gd name="T53" fmla="*/ 2147483647 h 54"/>
                <a:gd name="T54" fmla="*/ 2147483647 w 82"/>
                <a:gd name="T55" fmla="*/ 2147483647 h 54"/>
                <a:gd name="T56" fmla="*/ 2147483647 w 82"/>
                <a:gd name="T57" fmla="*/ 2147483647 h 54"/>
                <a:gd name="T58" fmla="*/ 2147483647 w 82"/>
                <a:gd name="T59" fmla="*/ 2147483647 h 54"/>
                <a:gd name="T60" fmla="*/ 2147483647 w 82"/>
                <a:gd name="T61" fmla="*/ 2147483647 h 54"/>
                <a:gd name="T62" fmla="*/ 2147483647 w 82"/>
                <a:gd name="T63" fmla="*/ 2147483647 h 54"/>
                <a:gd name="T64" fmla="*/ 2147483647 w 82"/>
                <a:gd name="T65" fmla="*/ 2147483647 h 54"/>
                <a:gd name="T66" fmla="*/ 2147483647 w 82"/>
                <a:gd name="T67" fmla="*/ 2147483647 h 54"/>
                <a:gd name="T68" fmla="*/ 2147483647 w 82"/>
                <a:gd name="T69" fmla="*/ 2147483647 h 54"/>
                <a:gd name="T70" fmla="*/ 2147483647 w 82"/>
                <a:gd name="T71" fmla="*/ 2147483647 h 5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82"/>
                <a:gd name="T109" fmla="*/ 0 h 54"/>
                <a:gd name="T110" fmla="*/ 82 w 82"/>
                <a:gd name="T111" fmla="*/ 54 h 5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82" h="54">
                  <a:moveTo>
                    <a:pt x="2" y="2"/>
                  </a:moveTo>
                  <a:lnTo>
                    <a:pt x="66" y="0"/>
                  </a:lnTo>
                  <a:lnTo>
                    <a:pt x="67" y="2"/>
                  </a:lnTo>
                  <a:lnTo>
                    <a:pt x="68" y="4"/>
                  </a:lnTo>
                  <a:lnTo>
                    <a:pt x="68" y="5"/>
                  </a:lnTo>
                  <a:lnTo>
                    <a:pt x="67" y="6"/>
                  </a:lnTo>
                  <a:lnTo>
                    <a:pt x="68" y="8"/>
                  </a:lnTo>
                  <a:lnTo>
                    <a:pt x="69" y="13"/>
                  </a:lnTo>
                  <a:lnTo>
                    <a:pt x="73" y="14"/>
                  </a:lnTo>
                  <a:lnTo>
                    <a:pt x="74" y="16"/>
                  </a:lnTo>
                  <a:lnTo>
                    <a:pt x="75" y="17"/>
                  </a:lnTo>
                  <a:lnTo>
                    <a:pt x="75" y="18"/>
                  </a:lnTo>
                  <a:lnTo>
                    <a:pt x="78" y="20"/>
                  </a:lnTo>
                  <a:lnTo>
                    <a:pt x="78" y="21"/>
                  </a:lnTo>
                  <a:lnTo>
                    <a:pt x="81" y="23"/>
                  </a:lnTo>
                  <a:lnTo>
                    <a:pt x="82" y="26"/>
                  </a:lnTo>
                  <a:lnTo>
                    <a:pt x="81" y="27"/>
                  </a:lnTo>
                  <a:lnTo>
                    <a:pt x="80" y="29"/>
                  </a:lnTo>
                  <a:lnTo>
                    <a:pt x="80" y="30"/>
                  </a:lnTo>
                  <a:lnTo>
                    <a:pt x="80" y="31"/>
                  </a:lnTo>
                  <a:lnTo>
                    <a:pt x="77" y="34"/>
                  </a:lnTo>
                  <a:lnTo>
                    <a:pt x="75" y="34"/>
                  </a:lnTo>
                  <a:lnTo>
                    <a:pt x="75" y="35"/>
                  </a:lnTo>
                  <a:lnTo>
                    <a:pt x="72" y="35"/>
                  </a:lnTo>
                  <a:lnTo>
                    <a:pt x="71" y="36"/>
                  </a:lnTo>
                  <a:lnTo>
                    <a:pt x="70" y="38"/>
                  </a:lnTo>
                  <a:lnTo>
                    <a:pt x="70" y="39"/>
                  </a:lnTo>
                  <a:lnTo>
                    <a:pt x="72" y="41"/>
                  </a:lnTo>
                  <a:lnTo>
                    <a:pt x="72" y="42"/>
                  </a:lnTo>
                  <a:lnTo>
                    <a:pt x="72" y="44"/>
                  </a:lnTo>
                  <a:lnTo>
                    <a:pt x="70" y="49"/>
                  </a:lnTo>
                  <a:lnTo>
                    <a:pt x="68" y="50"/>
                  </a:lnTo>
                  <a:lnTo>
                    <a:pt x="67" y="51"/>
                  </a:lnTo>
                  <a:lnTo>
                    <a:pt x="67" y="53"/>
                  </a:lnTo>
                  <a:lnTo>
                    <a:pt x="66" y="54"/>
                  </a:lnTo>
                  <a:lnTo>
                    <a:pt x="63" y="50"/>
                  </a:lnTo>
                  <a:lnTo>
                    <a:pt x="11" y="52"/>
                  </a:lnTo>
                  <a:lnTo>
                    <a:pt x="11" y="51"/>
                  </a:lnTo>
                  <a:lnTo>
                    <a:pt x="10" y="49"/>
                  </a:lnTo>
                  <a:lnTo>
                    <a:pt x="11" y="48"/>
                  </a:lnTo>
                  <a:lnTo>
                    <a:pt x="10" y="46"/>
                  </a:lnTo>
                  <a:lnTo>
                    <a:pt x="9" y="45"/>
                  </a:lnTo>
                  <a:lnTo>
                    <a:pt x="10" y="44"/>
                  </a:lnTo>
                  <a:lnTo>
                    <a:pt x="10" y="42"/>
                  </a:lnTo>
                  <a:lnTo>
                    <a:pt x="8" y="41"/>
                  </a:lnTo>
                  <a:lnTo>
                    <a:pt x="8" y="39"/>
                  </a:lnTo>
                  <a:lnTo>
                    <a:pt x="9" y="37"/>
                  </a:lnTo>
                  <a:lnTo>
                    <a:pt x="8" y="36"/>
                  </a:lnTo>
                  <a:lnTo>
                    <a:pt x="6" y="35"/>
                  </a:lnTo>
                  <a:lnTo>
                    <a:pt x="6" y="33"/>
                  </a:lnTo>
                  <a:lnTo>
                    <a:pt x="6" y="32"/>
                  </a:lnTo>
                  <a:lnTo>
                    <a:pt x="5" y="31"/>
                  </a:lnTo>
                  <a:lnTo>
                    <a:pt x="4" y="28"/>
                  </a:lnTo>
                  <a:lnTo>
                    <a:pt x="3" y="26"/>
                  </a:lnTo>
                  <a:lnTo>
                    <a:pt x="4" y="24"/>
                  </a:lnTo>
                  <a:lnTo>
                    <a:pt x="4" y="23"/>
                  </a:lnTo>
                  <a:lnTo>
                    <a:pt x="2" y="22"/>
                  </a:lnTo>
                  <a:lnTo>
                    <a:pt x="2" y="20"/>
                  </a:lnTo>
                  <a:lnTo>
                    <a:pt x="2" y="18"/>
                  </a:lnTo>
                  <a:lnTo>
                    <a:pt x="0" y="15"/>
                  </a:lnTo>
                  <a:lnTo>
                    <a:pt x="2" y="12"/>
                  </a:lnTo>
                  <a:lnTo>
                    <a:pt x="1" y="10"/>
                  </a:lnTo>
                  <a:lnTo>
                    <a:pt x="2" y="10"/>
                  </a:lnTo>
                  <a:lnTo>
                    <a:pt x="2" y="7"/>
                  </a:lnTo>
                  <a:lnTo>
                    <a:pt x="1" y="6"/>
                  </a:lnTo>
                  <a:lnTo>
                    <a:pt x="2" y="4"/>
                  </a:lnTo>
                  <a:lnTo>
                    <a:pt x="1" y="3"/>
                  </a:lnTo>
                  <a:lnTo>
                    <a:pt x="0" y="2"/>
                  </a:lnTo>
                  <a:lnTo>
                    <a:pt x="2" y="2"/>
                  </a:lnTo>
                  <a:close/>
                </a:path>
              </a:pathLst>
            </a:custGeom>
            <a:solidFill>
              <a:srgbClr val="ED4213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606" name="Freeform 7"/>
            <p:cNvSpPr>
              <a:spLocks/>
            </p:cNvSpPr>
            <p:nvPr/>
          </p:nvSpPr>
          <p:spPr bwMode="auto">
            <a:xfrm>
              <a:off x="3526" y="1438"/>
              <a:ext cx="364" cy="371"/>
            </a:xfrm>
            <a:custGeom>
              <a:avLst/>
              <a:gdLst>
                <a:gd name="T0" fmla="*/ 2147483647 w 71"/>
                <a:gd name="T1" fmla="*/ 2147483647 h 76"/>
                <a:gd name="T2" fmla="*/ 2147483647 w 71"/>
                <a:gd name="T3" fmla="*/ 2147483647 h 76"/>
                <a:gd name="T4" fmla="*/ 2147483647 w 71"/>
                <a:gd name="T5" fmla="*/ 2147483647 h 76"/>
                <a:gd name="T6" fmla="*/ 2147483647 w 71"/>
                <a:gd name="T7" fmla="*/ 2147483647 h 76"/>
                <a:gd name="T8" fmla="*/ 2147483647 w 71"/>
                <a:gd name="T9" fmla="*/ 2147483647 h 76"/>
                <a:gd name="T10" fmla="*/ 2147483647 w 71"/>
                <a:gd name="T11" fmla="*/ 2147483647 h 76"/>
                <a:gd name="T12" fmla="*/ 2147483647 w 71"/>
                <a:gd name="T13" fmla="*/ 2147483647 h 76"/>
                <a:gd name="T14" fmla="*/ 2147483647 w 71"/>
                <a:gd name="T15" fmla="*/ 2147483647 h 76"/>
                <a:gd name="T16" fmla="*/ 2147483647 w 71"/>
                <a:gd name="T17" fmla="*/ 2147483647 h 76"/>
                <a:gd name="T18" fmla="*/ 2147483647 w 71"/>
                <a:gd name="T19" fmla="*/ 2147483647 h 76"/>
                <a:gd name="T20" fmla="*/ 2147483647 w 71"/>
                <a:gd name="T21" fmla="*/ 2147483647 h 76"/>
                <a:gd name="T22" fmla="*/ 2147483647 w 71"/>
                <a:gd name="T23" fmla="*/ 2147483647 h 76"/>
                <a:gd name="T24" fmla="*/ 2147483647 w 71"/>
                <a:gd name="T25" fmla="*/ 2147483647 h 76"/>
                <a:gd name="T26" fmla="*/ 2147483647 w 71"/>
                <a:gd name="T27" fmla="*/ 2147483647 h 76"/>
                <a:gd name="T28" fmla="*/ 0 w 71"/>
                <a:gd name="T29" fmla="*/ 2147483647 h 76"/>
                <a:gd name="T30" fmla="*/ 2147483647 w 71"/>
                <a:gd name="T31" fmla="*/ 2147483647 h 76"/>
                <a:gd name="T32" fmla="*/ 2147483647 w 71"/>
                <a:gd name="T33" fmla="*/ 2147483647 h 76"/>
                <a:gd name="T34" fmla="*/ 2147483647 w 71"/>
                <a:gd name="T35" fmla="*/ 2147483647 h 76"/>
                <a:gd name="T36" fmla="*/ 2147483647 w 71"/>
                <a:gd name="T37" fmla="*/ 2147483647 h 76"/>
                <a:gd name="T38" fmla="*/ 2147483647 w 71"/>
                <a:gd name="T39" fmla="*/ 2147483647 h 76"/>
                <a:gd name="T40" fmla="*/ 2147483647 w 71"/>
                <a:gd name="T41" fmla="*/ 2147483647 h 76"/>
                <a:gd name="T42" fmla="*/ 2147483647 w 71"/>
                <a:gd name="T43" fmla="*/ 2147483647 h 76"/>
                <a:gd name="T44" fmla="*/ 2147483647 w 71"/>
                <a:gd name="T45" fmla="*/ 2147483647 h 76"/>
                <a:gd name="T46" fmla="*/ 2147483647 w 71"/>
                <a:gd name="T47" fmla="*/ 2147483647 h 76"/>
                <a:gd name="T48" fmla="*/ 2147483647 w 71"/>
                <a:gd name="T49" fmla="*/ 2147483647 h 76"/>
                <a:gd name="T50" fmla="*/ 2147483647 w 71"/>
                <a:gd name="T51" fmla="*/ 2147483647 h 76"/>
                <a:gd name="T52" fmla="*/ 2147483647 w 71"/>
                <a:gd name="T53" fmla="*/ 2147483647 h 76"/>
                <a:gd name="T54" fmla="*/ 2147483647 w 71"/>
                <a:gd name="T55" fmla="*/ 2147483647 h 76"/>
                <a:gd name="T56" fmla="*/ 2147483647 w 71"/>
                <a:gd name="T57" fmla="*/ 2147483647 h 76"/>
                <a:gd name="T58" fmla="*/ 2147483647 w 71"/>
                <a:gd name="T59" fmla="*/ 2147483647 h 76"/>
                <a:gd name="T60" fmla="*/ 2147483647 w 71"/>
                <a:gd name="T61" fmla="*/ 2147483647 h 76"/>
                <a:gd name="T62" fmla="*/ 2147483647 w 71"/>
                <a:gd name="T63" fmla="*/ 2147483647 h 76"/>
                <a:gd name="T64" fmla="*/ 2147483647 w 71"/>
                <a:gd name="T65" fmla="*/ 2147483647 h 76"/>
                <a:gd name="T66" fmla="*/ 2147483647 w 71"/>
                <a:gd name="T67" fmla="*/ 2147483647 h 76"/>
                <a:gd name="T68" fmla="*/ 2147483647 w 71"/>
                <a:gd name="T69" fmla="*/ 2147483647 h 76"/>
                <a:gd name="T70" fmla="*/ 2147483647 w 71"/>
                <a:gd name="T71" fmla="*/ 2147483647 h 76"/>
                <a:gd name="T72" fmla="*/ 2147483647 w 71"/>
                <a:gd name="T73" fmla="*/ 2147483647 h 76"/>
                <a:gd name="T74" fmla="*/ 2147483647 w 71"/>
                <a:gd name="T75" fmla="*/ 2147483647 h 76"/>
                <a:gd name="T76" fmla="*/ 2147483647 w 71"/>
                <a:gd name="T77" fmla="*/ 2147483647 h 76"/>
                <a:gd name="T78" fmla="*/ 2147483647 w 71"/>
                <a:gd name="T79" fmla="*/ 2147483647 h 76"/>
                <a:gd name="T80" fmla="*/ 2147483647 w 71"/>
                <a:gd name="T81" fmla="*/ 2147483647 h 76"/>
                <a:gd name="T82" fmla="*/ 2147483647 w 71"/>
                <a:gd name="T83" fmla="*/ 2147483647 h 76"/>
                <a:gd name="T84" fmla="*/ 2147483647 w 71"/>
                <a:gd name="T85" fmla="*/ 2147483647 h 76"/>
                <a:gd name="T86" fmla="*/ 2147483647 w 71"/>
                <a:gd name="T87" fmla="*/ 2147483647 h 76"/>
                <a:gd name="T88" fmla="*/ 2147483647 w 71"/>
                <a:gd name="T89" fmla="*/ 2147483647 h 76"/>
                <a:gd name="T90" fmla="*/ 2147483647 w 71"/>
                <a:gd name="T91" fmla="*/ 2147483647 h 76"/>
                <a:gd name="T92" fmla="*/ 2147483647 w 71"/>
                <a:gd name="T93" fmla="*/ 2147483647 h 76"/>
                <a:gd name="T94" fmla="*/ 2147483647 w 71"/>
                <a:gd name="T95" fmla="*/ 2147483647 h 76"/>
                <a:gd name="T96" fmla="*/ 2147483647 w 71"/>
                <a:gd name="T97" fmla="*/ 2147483647 h 76"/>
                <a:gd name="T98" fmla="*/ 2147483647 w 71"/>
                <a:gd name="T99" fmla="*/ 2147483647 h 76"/>
                <a:gd name="T100" fmla="*/ 2147483647 w 71"/>
                <a:gd name="T101" fmla="*/ 2147483647 h 76"/>
                <a:gd name="T102" fmla="*/ 2147483647 w 71"/>
                <a:gd name="T103" fmla="*/ 2147483647 h 76"/>
                <a:gd name="T104" fmla="*/ 2147483647 w 71"/>
                <a:gd name="T105" fmla="*/ 2147483647 h 76"/>
                <a:gd name="T106" fmla="*/ 2147483647 w 71"/>
                <a:gd name="T107" fmla="*/ 2147483647 h 76"/>
                <a:gd name="T108" fmla="*/ 2147483647 w 71"/>
                <a:gd name="T109" fmla="*/ 2147483647 h 76"/>
                <a:gd name="T110" fmla="*/ 2147483647 w 71"/>
                <a:gd name="T111" fmla="*/ 2147483647 h 76"/>
                <a:gd name="T112" fmla="*/ 2147483647 w 71"/>
                <a:gd name="T113" fmla="*/ 2147483647 h 76"/>
                <a:gd name="T114" fmla="*/ 2147483647 w 71"/>
                <a:gd name="T115" fmla="*/ 2147483647 h 76"/>
                <a:gd name="T116" fmla="*/ 2147483647 w 71"/>
                <a:gd name="T117" fmla="*/ 2147483647 h 76"/>
                <a:gd name="T118" fmla="*/ 2147483647 w 71"/>
                <a:gd name="T119" fmla="*/ 2147483647 h 76"/>
                <a:gd name="T120" fmla="*/ 2147483647 w 71"/>
                <a:gd name="T121" fmla="*/ 2147483647 h 76"/>
                <a:gd name="T122" fmla="*/ 2147483647 w 71"/>
                <a:gd name="T123" fmla="*/ 2147483647 h 7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71"/>
                <a:gd name="T187" fmla="*/ 0 h 76"/>
                <a:gd name="T188" fmla="*/ 71 w 71"/>
                <a:gd name="T189" fmla="*/ 76 h 7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71" h="76">
                  <a:moveTo>
                    <a:pt x="30" y="76"/>
                  </a:moveTo>
                  <a:lnTo>
                    <a:pt x="29" y="75"/>
                  </a:lnTo>
                  <a:lnTo>
                    <a:pt x="28" y="73"/>
                  </a:lnTo>
                  <a:lnTo>
                    <a:pt x="24" y="72"/>
                  </a:lnTo>
                  <a:lnTo>
                    <a:pt x="23" y="67"/>
                  </a:lnTo>
                  <a:lnTo>
                    <a:pt x="22" y="65"/>
                  </a:lnTo>
                  <a:lnTo>
                    <a:pt x="23" y="64"/>
                  </a:lnTo>
                  <a:lnTo>
                    <a:pt x="23" y="63"/>
                  </a:lnTo>
                  <a:lnTo>
                    <a:pt x="22" y="61"/>
                  </a:lnTo>
                  <a:lnTo>
                    <a:pt x="21" y="59"/>
                  </a:lnTo>
                  <a:lnTo>
                    <a:pt x="21" y="56"/>
                  </a:lnTo>
                  <a:lnTo>
                    <a:pt x="21" y="54"/>
                  </a:lnTo>
                  <a:lnTo>
                    <a:pt x="21" y="53"/>
                  </a:lnTo>
                  <a:lnTo>
                    <a:pt x="17" y="50"/>
                  </a:lnTo>
                  <a:lnTo>
                    <a:pt x="13" y="48"/>
                  </a:lnTo>
                  <a:lnTo>
                    <a:pt x="12" y="45"/>
                  </a:lnTo>
                  <a:lnTo>
                    <a:pt x="8" y="44"/>
                  </a:lnTo>
                  <a:lnTo>
                    <a:pt x="8" y="43"/>
                  </a:lnTo>
                  <a:lnTo>
                    <a:pt x="7" y="42"/>
                  </a:lnTo>
                  <a:lnTo>
                    <a:pt x="4" y="41"/>
                  </a:lnTo>
                  <a:lnTo>
                    <a:pt x="3" y="41"/>
                  </a:lnTo>
                  <a:lnTo>
                    <a:pt x="2" y="40"/>
                  </a:lnTo>
                  <a:lnTo>
                    <a:pt x="1" y="39"/>
                  </a:lnTo>
                  <a:lnTo>
                    <a:pt x="1" y="34"/>
                  </a:lnTo>
                  <a:lnTo>
                    <a:pt x="2" y="31"/>
                  </a:lnTo>
                  <a:lnTo>
                    <a:pt x="2" y="30"/>
                  </a:lnTo>
                  <a:lnTo>
                    <a:pt x="3" y="28"/>
                  </a:lnTo>
                  <a:lnTo>
                    <a:pt x="1" y="26"/>
                  </a:lnTo>
                  <a:lnTo>
                    <a:pt x="0" y="25"/>
                  </a:lnTo>
                  <a:lnTo>
                    <a:pt x="1" y="22"/>
                  </a:lnTo>
                  <a:lnTo>
                    <a:pt x="1" y="20"/>
                  </a:lnTo>
                  <a:lnTo>
                    <a:pt x="5" y="17"/>
                  </a:lnTo>
                  <a:lnTo>
                    <a:pt x="6" y="17"/>
                  </a:lnTo>
                  <a:lnTo>
                    <a:pt x="7" y="16"/>
                  </a:lnTo>
                  <a:lnTo>
                    <a:pt x="6" y="7"/>
                  </a:lnTo>
                  <a:lnTo>
                    <a:pt x="7" y="6"/>
                  </a:lnTo>
                  <a:lnTo>
                    <a:pt x="8" y="5"/>
                  </a:lnTo>
                  <a:lnTo>
                    <a:pt x="9" y="5"/>
                  </a:lnTo>
                  <a:lnTo>
                    <a:pt x="11" y="6"/>
                  </a:lnTo>
                  <a:lnTo>
                    <a:pt x="13" y="5"/>
                  </a:lnTo>
                  <a:lnTo>
                    <a:pt x="16" y="4"/>
                  </a:lnTo>
                  <a:lnTo>
                    <a:pt x="22" y="1"/>
                  </a:lnTo>
                  <a:lnTo>
                    <a:pt x="23" y="0"/>
                  </a:lnTo>
                  <a:lnTo>
                    <a:pt x="24" y="1"/>
                  </a:lnTo>
                  <a:lnTo>
                    <a:pt x="24" y="2"/>
                  </a:lnTo>
                  <a:lnTo>
                    <a:pt x="23" y="3"/>
                  </a:lnTo>
                  <a:lnTo>
                    <a:pt x="23" y="4"/>
                  </a:lnTo>
                  <a:lnTo>
                    <a:pt x="22" y="6"/>
                  </a:lnTo>
                  <a:lnTo>
                    <a:pt x="25" y="5"/>
                  </a:lnTo>
                  <a:lnTo>
                    <a:pt x="26" y="5"/>
                  </a:lnTo>
                  <a:lnTo>
                    <a:pt x="27" y="7"/>
                  </a:lnTo>
                  <a:lnTo>
                    <a:pt x="28" y="6"/>
                  </a:lnTo>
                  <a:lnTo>
                    <a:pt x="29" y="7"/>
                  </a:lnTo>
                  <a:lnTo>
                    <a:pt x="31" y="8"/>
                  </a:lnTo>
                  <a:lnTo>
                    <a:pt x="32" y="8"/>
                  </a:lnTo>
                  <a:lnTo>
                    <a:pt x="32" y="10"/>
                  </a:lnTo>
                  <a:lnTo>
                    <a:pt x="33" y="11"/>
                  </a:lnTo>
                  <a:lnTo>
                    <a:pt x="44" y="13"/>
                  </a:lnTo>
                  <a:lnTo>
                    <a:pt x="46" y="13"/>
                  </a:lnTo>
                  <a:lnTo>
                    <a:pt x="48" y="15"/>
                  </a:lnTo>
                  <a:lnTo>
                    <a:pt x="50" y="15"/>
                  </a:lnTo>
                  <a:lnTo>
                    <a:pt x="51" y="15"/>
                  </a:lnTo>
                  <a:lnTo>
                    <a:pt x="54" y="15"/>
                  </a:lnTo>
                  <a:lnTo>
                    <a:pt x="56" y="16"/>
                  </a:lnTo>
                  <a:lnTo>
                    <a:pt x="57" y="17"/>
                  </a:lnTo>
                  <a:lnTo>
                    <a:pt x="56" y="17"/>
                  </a:lnTo>
                  <a:lnTo>
                    <a:pt x="56" y="18"/>
                  </a:lnTo>
                  <a:lnTo>
                    <a:pt x="58" y="18"/>
                  </a:lnTo>
                  <a:lnTo>
                    <a:pt x="60" y="19"/>
                  </a:lnTo>
                  <a:lnTo>
                    <a:pt x="61" y="21"/>
                  </a:lnTo>
                  <a:lnTo>
                    <a:pt x="60" y="25"/>
                  </a:lnTo>
                  <a:lnTo>
                    <a:pt x="62" y="25"/>
                  </a:lnTo>
                  <a:lnTo>
                    <a:pt x="63" y="25"/>
                  </a:lnTo>
                  <a:lnTo>
                    <a:pt x="62" y="26"/>
                  </a:lnTo>
                  <a:lnTo>
                    <a:pt x="62" y="27"/>
                  </a:lnTo>
                  <a:lnTo>
                    <a:pt x="62" y="28"/>
                  </a:lnTo>
                  <a:lnTo>
                    <a:pt x="64" y="30"/>
                  </a:lnTo>
                  <a:lnTo>
                    <a:pt x="61" y="33"/>
                  </a:lnTo>
                  <a:lnTo>
                    <a:pt x="60" y="36"/>
                  </a:lnTo>
                  <a:lnTo>
                    <a:pt x="59" y="38"/>
                  </a:lnTo>
                  <a:lnTo>
                    <a:pt x="59" y="39"/>
                  </a:lnTo>
                  <a:lnTo>
                    <a:pt x="61" y="38"/>
                  </a:lnTo>
                  <a:lnTo>
                    <a:pt x="63" y="35"/>
                  </a:lnTo>
                  <a:lnTo>
                    <a:pt x="65" y="33"/>
                  </a:lnTo>
                  <a:lnTo>
                    <a:pt x="66" y="33"/>
                  </a:lnTo>
                  <a:lnTo>
                    <a:pt x="67" y="32"/>
                  </a:lnTo>
                  <a:lnTo>
                    <a:pt x="68" y="31"/>
                  </a:lnTo>
                  <a:lnTo>
                    <a:pt x="68" y="30"/>
                  </a:lnTo>
                  <a:lnTo>
                    <a:pt x="68" y="28"/>
                  </a:lnTo>
                  <a:lnTo>
                    <a:pt x="68" y="27"/>
                  </a:lnTo>
                  <a:lnTo>
                    <a:pt x="69" y="27"/>
                  </a:lnTo>
                  <a:lnTo>
                    <a:pt x="69" y="26"/>
                  </a:lnTo>
                  <a:lnTo>
                    <a:pt x="70" y="25"/>
                  </a:lnTo>
                  <a:lnTo>
                    <a:pt x="71" y="25"/>
                  </a:lnTo>
                  <a:lnTo>
                    <a:pt x="71" y="26"/>
                  </a:lnTo>
                  <a:lnTo>
                    <a:pt x="71" y="28"/>
                  </a:lnTo>
                  <a:lnTo>
                    <a:pt x="69" y="33"/>
                  </a:lnTo>
                  <a:lnTo>
                    <a:pt x="68" y="34"/>
                  </a:lnTo>
                  <a:lnTo>
                    <a:pt x="68" y="35"/>
                  </a:lnTo>
                  <a:lnTo>
                    <a:pt x="68" y="36"/>
                  </a:lnTo>
                  <a:lnTo>
                    <a:pt x="66" y="40"/>
                  </a:lnTo>
                  <a:lnTo>
                    <a:pt x="66" y="43"/>
                  </a:lnTo>
                  <a:lnTo>
                    <a:pt x="66" y="45"/>
                  </a:lnTo>
                  <a:lnTo>
                    <a:pt x="64" y="46"/>
                  </a:lnTo>
                  <a:lnTo>
                    <a:pt x="64" y="47"/>
                  </a:lnTo>
                  <a:lnTo>
                    <a:pt x="64" y="50"/>
                  </a:lnTo>
                  <a:lnTo>
                    <a:pt x="65" y="54"/>
                  </a:lnTo>
                  <a:lnTo>
                    <a:pt x="64" y="55"/>
                  </a:lnTo>
                  <a:lnTo>
                    <a:pt x="63" y="59"/>
                  </a:lnTo>
                  <a:lnTo>
                    <a:pt x="63" y="65"/>
                  </a:lnTo>
                  <a:lnTo>
                    <a:pt x="65" y="70"/>
                  </a:lnTo>
                  <a:lnTo>
                    <a:pt x="65" y="71"/>
                  </a:lnTo>
                  <a:lnTo>
                    <a:pt x="65" y="72"/>
                  </a:lnTo>
                  <a:lnTo>
                    <a:pt x="65" y="74"/>
                  </a:lnTo>
                  <a:lnTo>
                    <a:pt x="30" y="76"/>
                  </a:lnTo>
                  <a:close/>
                </a:path>
              </a:pathLst>
            </a:custGeom>
            <a:solidFill>
              <a:srgbClr val="ED4213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607" name="Freeform 8"/>
            <p:cNvSpPr>
              <a:spLocks/>
            </p:cNvSpPr>
            <p:nvPr/>
          </p:nvSpPr>
          <p:spPr bwMode="auto">
            <a:xfrm>
              <a:off x="4060" y="1789"/>
              <a:ext cx="291" cy="307"/>
            </a:xfrm>
            <a:custGeom>
              <a:avLst/>
              <a:gdLst>
                <a:gd name="T0" fmla="*/ 2147483647 w 57"/>
                <a:gd name="T1" fmla="*/ 2147483647 h 63"/>
                <a:gd name="T2" fmla="*/ 2147483647 w 57"/>
                <a:gd name="T3" fmla="*/ 2147483647 h 63"/>
                <a:gd name="T4" fmla="*/ 2147483647 w 57"/>
                <a:gd name="T5" fmla="*/ 2147483647 h 63"/>
                <a:gd name="T6" fmla="*/ 2147483647 w 57"/>
                <a:gd name="T7" fmla="*/ 2147483647 h 63"/>
                <a:gd name="T8" fmla="*/ 2147483647 w 57"/>
                <a:gd name="T9" fmla="*/ 2147483647 h 63"/>
                <a:gd name="T10" fmla="*/ 2147483647 w 57"/>
                <a:gd name="T11" fmla="*/ 2147483647 h 63"/>
                <a:gd name="T12" fmla="*/ 2147483647 w 57"/>
                <a:gd name="T13" fmla="*/ 2147483647 h 63"/>
                <a:gd name="T14" fmla="*/ 2147483647 w 57"/>
                <a:gd name="T15" fmla="*/ 2147483647 h 63"/>
                <a:gd name="T16" fmla="*/ 2147483647 w 57"/>
                <a:gd name="T17" fmla="*/ 2147483647 h 63"/>
                <a:gd name="T18" fmla="*/ 2147483647 w 57"/>
                <a:gd name="T19" fmla="*/ 2147483647 h 63"/>
                <a:gd name="T20" fmla="*/ 2147483647 w 57"/>
                <a:gd name="T21" fmla="*/ 2147483647 h 63"/>
                <a:gd name="T22" fmla="*/ 2147483647 w 57"/>
                <a:gd name="T23" fmla="*/ 2147483647 h 63"/>
                <a:gd name="T24" fmla="*/ 2147483647 w 57"/>
                <a:gd name="T25" fmla="*/ 2147483647 h 63"/>
                <a:gd name="T26" fmla="*/ 2147483647 w 57"/>
                <a:gd name="T27" fmla="*/ 2147483647 h 63"/>
                <a:gd name="T28" fmla="*/ 2147483647 w 57"/>
                <a:gd name="T29" fmla="*/ 2147483647 h 63"/>
                <a:gd name="T30" fmla="*/ 2147483647 w 57"/>
                <a:gd name="T31" fmla="*/ 2147483647 h 63"/>
                <a:gd name="T32" fmla="*/ 2147483647 w 57"/>
                <a:gd name="T33" fmla="*/ 2147483647 h 63"/>
                <a:gd name="T34" fmla="*/ 2147483647 w 57"/>
                <a:gd name="T35" fmla="*/ 2147483647 h 63"/>
                <a:gd name="T36" fmla="*/ 2147483647 w 57"/>
                <a:gd name="T37" fmla="*/ 2147483647 h 63"/>
                <a:gd name="T38" fmla="*/ 2147483647 w 57"/>
                <a:gd name="T39" fmla="*/ 2147483647 h 63"/>
                <a:gd name="T40" fmla="*/ 2147483647 w 57"/>
                <a:gd name="T41" fmla="*/ 2147483647 h 63"/>
                <a:gd name="T42" fmla="*/ 2147483647 w 57"/>
                <a:gd name="T43" fmla="*/ 2147483647 h 63"/>
                <a:gd name="T44" fmla="*/ 2147483647 w 57"/>
                <a:gd name="T45" fmla="*/ 2147483647 h 63"/>
                <a:gd name="T46" fmla="*/ 2147483647 w 57"/>
                <a:gd name="T47" fmla="*/ 2147483647 h 63"/>
                <a:gd name="T48" fmla="*/ 2147483647 w 57"/>
                <a:gd name="T49" fmla="*/ 2147483647 h 63"/>
                <a:gd name="T50" fmla="*/ 2147483647 w 57"/>
                <a:gd name="T51" fmla="*/ 2147483647 h 63"/>
                <a:gd name="T52" fmla="*/ 2147483647 w 57"/>
                <a:gd name="T53" fmla="*/ 2147483647 h 63"/>
                <a:gd name="T54" fmla="*/ 2147483647 w 57"/>
                <a:gd name="T55" fmla="*/ 2147483647 h 63"/>
                <a:gd name="T56" fmla="*/ 2147483647 w 57"/>
                <a:gd name="T57" fmla="*/ 2147483647 h 63"/>
                <a:gd name="T58" fmla="*/ 2147483647 w 57"/>
                <a:gd name="T59" fmla="*/ 2147483647 h 63"/>
                <a:gd name="T60" fmla="*/ 2147483647 w 57"/>
                <a:gd name="T61" fmla="*/ 2147483647 h 63"/>
                <a:gd name="T62" fmla="*/ 2147483647 w 57"/>
                <a:gd name="T63" fmla="*/ 2147483647 h 63"/>
                <a:gd name="T64" fmla="*/ 2147483647 w 57"/>
                <a:gd name="T65" fmla="*/ 2147483647 h 63"/>
                <a:gd name="T66" fmla="*/ 2147483647 w 57"/>
                <a:gd name="T67" fmla="*/ 2147483647 h 63"/>
                <a:gd name="T68" fmla="*/ 2147483647 w 57"/>
                <a:gd name="T69" fmla="*/ 2147483647 h 63"/>
                <a:gd name="T70" fmla="*/ 2147483647 w 57"/>
                <a:gd name="T71" fmla="*/ 2147483647 h 63"/>
                <a:gd name="T72" fmla="*/ 2147483647 w 57"/>
                <a:gd name="T73" fmla="*/ 2147483647 h 63"/>
                <a:gd name="T74" fmla="*/ 0 w 57"/>
                <a:gd name="T75" fmla="*/ 2147483647 h 6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57"/>
                <a:gd name="T115" fmla="*/ 0 h 63"/>
                <a:gd name="T116" fmla="*/ 57 w 57"/>
                <a:gd name="T117" fmla="*/ 63 h 63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57" h="63">
                  <a:moveTo>
                    <a:pt x="0" y="11"/>
                  </a:moveTo>
                  <a:lnTo>
                    <a:pt x="5" y="55"/>
                  </a:lnTo>
                  <a:lnTo>
                    <a:pt x="6" y="55"/>
                  </a:lnTo>
                  <a:lnTo>
                    <a:pt x="8" y="56"/>
                  </a:lnTo>
                  <a:lnTo>
                    <a:pt x="10" y="55"/>
                  </a:lnTo>
                  <a:lnTo>
                    <a:pt x="12" y="57"/>
                  </a:lnTo>
                  <a:lnTo>
                    <a:pt x="13" y="59"/>
                  </a:lnTo>
                  <a:lnTo>
                    <a:pt x="15" y="60"/>
                  </a:lnTo>
                  <a:lnTo>
                    <a:pt x="18" y="60"/>
                  </a:lnTo>
                  <a:lnTo>
                    <a:pt x="21" y="62"/>
                  </a:lnTo>
                  <a:lnTo>
                    <a:pt x="22" y="61"/>
                  </a:lnTo>
                  <a:lnTo>
                    <a:pt x="23" y="60"/>
                  </a:lnTo>
                  <a:lnTo>
                    <a:pt x="25" y="61"/>
                  </a:lnTo>
                  <a:lnTo>
                    <a:pt x="27" y="61"/>
                  </a:lnTo>
                  <a:lnTo>
                    <a:pt x="28" y="61"/>
                  </a:lnTo>
                  <a:lnTo>
                    <a:pt x="29" y="60"/>
                  </a:lnTo>
                  <a:lnTo>
                    <a:pt x="29" y="59"/>
                  </a:lnTo>
                  <a:lnTo>
                    <a:pt x="31" y="58"/>
                  </a:lnTo>
                  <a:lnTo>
                    <a:pt x="31" y="59"/>
                  </a:lnTo>
                  <a:lnTo>
                    <a:pt x="33" y="61"/>
                  </a:lnTo>
                  <a:lnTo>
                    <a:pt x="34" y="62"/>
                  </a:lnTo>
                  <a:lnTo>
                    <a:pt x="36" y="63"/>
                  </a:lnTo>
                  <a:lnTo>
                    <a:pt x="38" y="63"/>
                  </a:lnTo>
                  <a:lnTo>
                    <a:pt x="39" y="61"/>
                  </a:lnTo>
                  <a:lnTo>
                    <a:pt x="40" y="60"/>
                  </a:lnTo>
                  <a:lnTo>
                    <a:pt x="40" y="58"/>
                  </a:lnTo>
                  <a:lnTo>
                    <a:pt x="40" y="56"/>
                  </a:lnTo>
                  <a:lnTo>
                    <a:pt x="41" y="52"/>
                  </a:lnTo>
                  <a:lnTo>
                    <a:pt x="42" y="52"/>
                  </a:lnTo>
                  <a:lnTo>
                    <a:pt x="44" y="54"/>
                  </a:lnTo>
                  <a:lnTo>
                    <a:pt x="45" y="52"/>
                  </a:lnTo>
                  <a:lnTo>
                    <a:pt x="45" y="51"/>
                  </a:lnTo>
                  <a:lnTo>
                    <a:pt x="46" y="48"/>
                  </a:lnTo>
                  <a:lnTo>
                    <a:pt x="47" y="47"/>
                  </a:lnTo>
                  <a:lnTo>
                    <a:pt x="47" y="46"/>
                  </a:lnTo>
                  <a:lnTo>
                    <a:pt x="48" y="45"/>
                  </a:lnTo>
                  <a:lnTo>
                    <a:pt x="49" y="45"/>
                  </a:lnTo>
                  <a:lnTo>
                    <a:pt x="51" y="44"/>
                  </a:lnTo>
                  <a:lnTo>
                    <a:pt x="53" y="41"/>
                  </a:lnTo>
                  <a:lnTo>
                    <a:pt x="54" y="41"/>
                  </a:lnTo>
                  <a:lnTo>
                    <a:pt x="55" y="39"/>
                  </a:lnTo>
                  <a:lnTo>
                    <a:pt x="55" y="37"/>
                  </a:lnTo>
                  <a:lnTo>
                    <a:pt x="55" y="36"/>
                  </a:lnTo>
                  <a:lnTo>
                    <a:pt x="55" y="35"/>
                  </a:lnTo>
                  <a:lnTo>
                    <a:pt x="56" y="34"/>
                  </a:lnTo>
                  <a:lnTo>
                    <a:pt x="57" y="27"/>
                  </a:lnTo>
                  <a:lnTo>
                    <a:pt x="54" y="26"/>
                  </a:lnTo>
                  <a:lnTo>
                    <a:pt x="56" y="25"/>
                  </a:lnTo>
                  <a:lnTo>
                    <a:pt x="55" y="23"/>
                  </a:lnTo>
                  <a:lnTo>
                    <a:pt x="56" y="22"/>
                  </a:lnTo>
                  <a:lnTo>
                    <a:pt x="57" y="22"/>
                  </a:lnTo>
                  <a:lnTo>
                    <a:pt x="53" y="0"/>
                  </a:lnTo>
                  <a:lnTo>
                    <a:pt x="46" y="3"/>
                  </a:lnTo>
                  <a:lnTo>
                    <a:pt x="44" y="5"/>
                  </a:lnTo>
                  <a:lnTo>
                    <a:pt x="42" y="6"/>
                  </a:lnTo>
                  <a:lnTo>
                    <a:pt x="39" y="10"/>
                  </a:lnTo>
                  <a:lnTo>
                    <a:pt x="37" y="10"/>
                  </a:lnTo>
                  <a:lnTo>
                    <a:pt x="36" y="10"/>
                  </a:lnTo>
                  <a:lnTo>
                    <a:pt x="34" y="10"/>
                  </a:lnTo>
                  <a:lnTo>
                    <a:pt x="33" y="11"/>
                  </a:lnTo>
                  <a:lnTo>
                    <a:pt x="30" y="13"/>
                  </a:lnTo>
                  <a:lnTo>
                    <a:pt x="29" y="13"/>
                  </a:lnTo>
                  <a:lnTo>
                    <a:pt x="27" y="12"/>
                  </a:lnTo>
                  <a:lnTo>
                    <a:pt x="26" y="13"/>
                  </a:lnTo>
                  <a:lnTo>
                    <a:pt x="25" y="12"/>
                  </a:lnTo>
                  <a:lnTo>
                    <a:pt x="26" y="11"/>
                  </a:lnTo>
                  <a:lnTo>
                    <a:pt x="25" y="11"/>
                  </a:lnTo>
                  <a:lnTo>
                    <a:pt x="23" y="11"/>
                  </a:lnTo>
                  <a:lnTo>
                    <a:pt x="19" y="9"/>
                  </a:lnTo>
                  <a:lnTo>
                    <a:pt x="18" y="9"/>
                  </a:lnTo>
                  <a:lnTo>
                    <a:pt x="17" y="10"/>
                  </a:lnTo>
                  <a:lnTo>
                    <a:pt x="17" y="9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D4213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608" name="Freeform 9"/>
            <p:cNvSpPr>
              <a:spLocks/>
            </p:cNvSpPr>
            <p:nvPr/>
          </p:nvSpPr>
          <p:spPr bwMode="auto">
            <a:xfrm>
              <a:off x="3962" y="2716"/>
              <a:ext cx="632" cy="453"/>
            </a:xfrm>
            <a:custGeom>
              <a:avLst/>
              <a:gdLst>
                <a:gd name="T0" fmla="*/ 0 w 123"/>
                <a:gd name="T1" fmla="*/ 2147483647 h 93"/>
                <a:gd name="T2" fmla="*/ 0 w 123"/>
                <a:gd name="T3" fmla="*/ 2147483647 h 93"/>
                <a:gd name="T4" fmla="*/ 2147483647 w 123"/>
                <a:gd name="T5" fmla="*/ 2147483647 h 93"/>
                <a:gd name="T6" fmla="*/ 2147483647 w 123"/>
                <a:gd name="T7" fmla="*/ 2147483647 h 93"/>
                <a:gd name="T8" fmla="*/ 2147483647 w 123"/>
                <a:gd name="T9" fmla="*/ 2147483647 h 93"/>
                <a:gd name="T10" fmla="*/ 2147483647 w 123"/>
                <a:gd name="T11" fmla="*/ 2147483647 h 93"/>
                <a:gd name="T12" fmla="*/ 2147483647 w 123"/>
                <a:gd name="T13" fmla="*/ 2147483647 h 93"/>
                <a:gd name="T14" fmla="*/ 2147483647 w 123"/>
                <a:gd name="T15" fmla="*/ 2147483647 h 93"/>
                <a:gd name="T16" fmla="*/ 2147483647 w 123"/>
                <a:gd name="T17" fmla="*/ 2147483647 h 93"/>
                <a:gd name="T18" fmla="*/ 2147483647 w 123"/>
                <a:gd name="T19" fmla="*/ 2147483647 h 93"/>
                <a:gd name="T20" fmla="*/ 2147483647 w 123"/>
                <a:gd name="T21" fmla="*/ 2147483647 h 93"/>
                <a:gd name="T22" fmla="*/ 2147483647 w 123"/>
                <a:gd name="T23" fmla="*/ 2147483647 h 93"/>
                <a:gd name="T24" fmla="*/ 2147483647 w 123"/>
                <a:gd name="T25" fmla="*/ 2147483647 h 93"/>
                <a:gd name="T26" fmla="*/ 2147483647 w 123"/>
                <a:gd name="T27" fmla="*/ 2147483647 h 93"/>
                <a:gd name="T28" fmla="*/ 2147483647 w 123"/>
                <a:gd name="T29" fmla="*/ 2147483647 h 93"/>
                <a:gd name="T30" fmla="*/ 2147483647 w 123"/>
                <a:gd name="T31" fmla="*/ 2147483647 h 93"/>
                <a:gd name="T32" fmla="*/ 2147483647 w 123"/>
                <a:gd name="T33" fmla="*/ 2147483647 h 93"/>
                <a:gd name="T34" fmla="*/ 2147483647 w 123"/>
                <a:gd name="T35" fmla="*/ 2147483647 h 93"/>
                <a:gd name="T36" fmla="*/ 2147483647 w 123"/>
                <a:gd name="T37" fmla="*/ 2147483647 h 93"/>
                <a:gd name="T38" fmla="*/ 2147483647 w 123"/>
                <a:gd name="T39" fmla="*/ 2147483647 h 93"/>
                <a:gd name="T40" fmla="*/ 2147483647 w 123"/>
                <a:gd name="T41" fmla="*/ 2147483647 h 93"/>
                <a:gd name="T42" fmla="*/ 2147483647 w 123"/>
                <a:gd name="T43" fmla="*/ 2147483647 h 93"/>
                <a:gd name="T44" fmla="*/ 2147483647 w 123"/>
                <a:gd name="T45" fmla="*/ 2147483647 h 93"/>
                <a:gd name="T46" fmla="*/ 2147483647 w 123"/>
                <a:gd name="T47" fmla="*/ 2147483647 h 93"/>
                <a:gd name="T48" fmla="*/ 2147483647 w 123"/>
                <a:gd name="T49" fmla="*/ 2147483647 h 93"/>
                <a:gd name="T50" fmla="*/ 2147483647 w 123"/>
                <a:gd name="T51" fmla="*/ 2147483647 h 93"/>
                <a:gd name="T52" fmla="*/ 2147483647 w 123"/>
                <a:gd name="T53" fmla="*/ 2147483647 h 93"/>
                <a:gd name="T54" fmla="*/ 2147483647 w 123"/>
                <a:gd name="T55" fmla="*/ 2147483647 h 93"/>
                <a:gd name="T56" fmla="*/ 2147483647 w 123"/>
                <a:gd name="T57" fmla="*/ 2147483647 h 93"/>
                <a:gd name="T58" fmla="*/ 2147483647 w 123"/>
                <a:gd name="T59" fmla="*/ 2147483647 h 93"/>
                <a:gd name="T60" fmla="*/ 2147483647 w 123"/>
                <a:gd name="T61" fmla="*/ 2147483647 h 93"/>
                <a:gd name="T62" fmla="*/ 2147483647 w 123"/>
                <a:gd name="T63" fmla="*/ 2147483647 h 93"/>
                <a:gd name="T64" fmla="*/ 2147483647 w 123"/>
                <a:gd name="T65" fmla="*/ 2147483647 h 93"/>
                <a:gd name="T66" fmla="*/ 2147483647 w 123"/>
                <a:gd name="T67" fmla="*/ 2147483647 h 93"/>
                <a:gd name="T68" fmla="*/ 2147483647 w 123"/>
                <a:gd name="T69" fmla="*/ 2147483647 h 93"/>
                <a:gd name="T70" fmla="*/ 2147483647 w 123"/>
                <a:gd name="T71" fmla="*/ 2147483647 h 93"/>
                <a:gd name="T72" fmla="*/ 2147483647 w 123"/>
                <a:gd name="T73" fmla="*/ 2147483647 h 93"/>
                <a:gd name="T74" fmla="*/ 2147483647 w 123"/>
                <a:gd name="T75" fmla="*/ 2147483647 h 93"/>
                <a:gd name="T76" fmla="*/ 2147483647 w 123"/>
                <a:gd name="T77" fmla="*/ 2147483647 h 93"/>
                <a:gd name="T78" fmla="*/ 2147483647 w 123"/>
                <a:gd name="T79" fmla="*/ 2147483647 h 93"/>
                <a:gd name="T80" fmla="*/ 2147483647 w 123"/>
                <a:gd name="T81" fmla="*/ 2147483647 h 93"/>
                <a:gd name="T82" fmla="*/ 2147483647 w 123"/>
                <a:gd name="T83" fmla="*/ 2147483647 h 93"/>
                <a:gd name="T84" fmla="*/ 2147483647 w 123"/>
                <a:gd name="T85" fmla="*/ 2147483647 h 93"/>
                <a:gd name="T86" fmla="*/ 2147483647 w 123"/>
                <a:gd name="T87" fmla="*/ 2147483647 h 93"/>
                <a:gd name="T88" fmla="*/ 2147483647 w 123"/>
                <a:gd name="T89" fmla="*/ 2147483647 h 93"/>
                <a:gd name="T90" fmla="*/ 2147483647 w 123"/>
                <a:gd name="T91" fmla="*/ 2147483647 h 93"/>
                <a:gd name="T92" fmla="*/ 2147483647 w 123"/>
                <a:gd name="T93" fmla="*/ 2147483647 h 93"/>
                <a:gd name="T94" fmla="*/ 2147483647 w 123"/>
                <a:gd name="T95" fmla="*/ 2147483647 h 93"/>
                <a:gd name="T96" fmla="*/ 2147483647 w 123"/>
                <a:gd name="T97" fmla="*/ 2147483647 h 93"/>
                <a:gd name="T98" fmla="*/ 2147483647 w 123"/>
                <a:gd name="T99" fmla="*/ 2147483647 h 93"/>
                <a:gd name="T100" fmla="*/ 2147483647 w 123"/>
                <a:gd name="T101" fmla="*/ 2147483647 h 93"/>
                <a:gd name="T102" fmla="*/ 2147483647 w 123"/>
                <a:gd name="T103" fmla="*/ 2147483647 h 93"/>
                <a:gd name="T104" fmla="*/ 2147483647 w 123"/>
                <a:gd name="T105" fmla="*/ 2147483647 h 93"/>
                <a:gd name="T106" fmla="*/ 2147483647 w 123"/>
                <a:gd name="T107" fmla="*/ 2147483647 h 93"/>
                <a:gd name="T108" fmla="*/ 2147483647 w 123"/>
                <a:gd name="T109" fmla="*/ 2147483647 h 93"/>
                <a:gd name="T110" fmla="*/ 2147483647 w 123"/>
                <a:gd name="T111" fmla="*/ 2147483647 h 93"/>
                <a:gd name="T112" fmla="*/ 2147483647 w 123"/>
                <a:gd name="T113" fmla="*/ 2147483647 h 93"/>
                <a:gd name="T114" fmla="*/ 2147483647 w 123"/>
                <a:gd name="T115" fmla="*/ 2147483647 h 93"/>
                <a:gd name="T116" fmla="*/ 2147483647 w 123"/>
                <a:gd name="T117" fmla="*/ 2147483647 h 93"/>
                <a:gd name="T118" fmla="*/ 2147483647 w 123"/>
                <a:gd name="T119" fmla="*/ 2147483647 h 9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23"/>
                <a:gd name="T181" fmla="*/ 0 h 93"/>
                <a:gd name="T182" fmla="*/ 123 w 123"/>
                <a:gd name="T183" fmla="*/ 93 h 9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23" h="93">
                  <a:moveTo>
                    <a:pt x="38" y="3"/>
                  </a:moveTo>
                  <a:lnTo>
                    <a:pt x="0" y="7"/>
                  </a:lnTo>
                  <a:lnTo>
                    <a:pt x="0" y="8"/>
                  </a:lnTo>
                  <a:lnTo>
                    <a:pt x="0" y="9"/>
                  </a:lnTo>
                  <a:lnTo>
                    <a:pt x="0" y="10"/>
                  </a:lnTo>
                  <a:lnTo>
                    <a:pt x="1" y="12"/>
                  </a:lnTo>
                  <a:lnTo>
                    <a:pt x="2" y="12"/>
                  </a:lnTo>
                  <a:lnTo>
                    <a:pt x="4" y="13"/>
                  </a:lnTo>
                  <a:lnTo>
                    <a:pt x="4" y="14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4" y="16"/>
                  </a:lnTo>
                  <a:lnTo>
                    <a:pt x="4" y="17"/>
                  </a:lnTo>
                  <a:lnTo>
                    <a:pt x="3" y="18"/>
                  </a:lnTo>
                  <a:lnTo>
                    <a:pt x="3" y="19"/>
                  </a:lnTo>
                  <a:lnTo>
                    <a:pt x="4" y="19"/>
                  </a:lnTo>
                  <a:lnTo>
                    <a:pt x="6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8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0" y="16"/>
                  </a:lnTo>
                  <a:lnTo>
                    <a:pt x="9" y="17"/>
                  </a:lnTo>
                  <a:lnTo>
                    <a:pt x="10" y="17"/>
                  </a:lnTo>
                  <a:lnTo>
                    <a:pt x="12" y="16"/>
                  </a:lnTo>
                  <a:lnTo>
                    <a:pt x="19" y="14"/>
                  </a:lnTo>
                  <a:lnTo>
                    <a:pt x="20" y="14"/>
                  </a:lnTo>
                  <a:lnTo>
                    <a:pt x="20" y="15"/>
                  </a:lnTo>
                  <a:lnTo>
                    <a:pt x="19" y="16"/>
                  </a:lnTo>
                  <a:lnTo>
                    <a:pt x="22" y="16"/>
                  </a:lnTo>
                  <a:lnTo>
                    <a:pt x="25" y="17"/>
                  </a:lnTo>
                  <a:lnTo>
                    <a:pt x="28" y="19"/>
                  </a:lnTo>
                  <a:lnTo>
                    <a:pt x="29" y="19"/>
                  </a:lnTo>
                  <a:lnTo>
                    <a:pt x="29" y="18"/>
                  </a:lnTo>
                  <a:lnTo>
                    <a:pt x="30" y="18"/>
                  </a:lnTo>
                  <a:lnTo>
                    <a:pt x="31" y="19"/>
                  </a:lnTo>
                  <a:lnTo>
                    <a:pt x="32" y="19"/>
                  </a:lnTo>
                  <a:lnTo>
                    <a:pt x="32" y="20"/>
                  </a:lnTo>
                  <a:lnTo>
                    <a:pt x="31" y="20"/>
                  </a:lnTo>
                  <a:lnTo>
                    <a:pt x="32" y="20"/>
                  </a:lnTo>
                  <a:lnTo>
                    <a:pt x="36" y="23"/>
                  </a:lnTo>
                  <a:lnTo>
                    <a:pt x="36" y="24"/>
                  </a:lnTo>
                  <a:lnTo>
                    <a:pt x="36" y="25"/>
                  </a:lnTo>
                  <a:lnTo>
                    <a:pt x="35" y="26"/>
                  </a:lnTo>
                  <a:lnTo>
                    <a:pt x="35" y="25"/>
                  </a:lnTo>
                  <a:lnTo>
                    <a:pt x="34" y="25"/>
                  </a:lnTo>
                  <a:lnTo>
                    <a:pt x="34" y="26"/>
                  </a:lnTo>
                  <a:lnTo>
                    <a:pt x="35" y="27"/>
                  </a:lnTo>
                  <a:lnTo>
                    <a:pt x="40" y="25"/>
                  </a:lnTo>
                  <a:lnTo>
                    <a:pt x="41" y="24"/>
                  </a:lnTo>
                  <a:lnTo>
                    <a:pt x="43" y="24"/>
                  </a:lnTo>
                  <a:lnTo>
                    <a:pt x="47" y="21"/>
                  </a:lnTo>
                  <a:lnTo>
                    <a:pt x="50" y="21"/>
                  </a:lnTo>
                  <a:lnTo>
                    <a:pt x="50" y="20"/>
                  </a:lnTo>
                  <a:lnTo>
                    <a:pt x="49" y="19"/>
                  </a:lnTo>
                  <a:lnTo>
                    <a:pt x="50" y="18"/>
                  </a:lnTo>
                  <a:lnTo>
                    <a:pt x="55" y="17"/>
                  </a:lnTo>
                  <a:lnTo>
                    <a:pt x="61" y="20"/>
                  </a:lnTo>
                  <a:lnTo>
                    <a:pt x="61" y="21"/>
                  </a:lnTo>
                  <a:lnTo>
                    <a:pt x="63" y="23"/>
                  </a:lnTo>
                  <a:lnTo>
                    <a:pt x="65" y="25"/>
                  </a:lnTo>
                  <a:lnTo>
                    <a:pt x="69" y="28"/>
                  </a:lnTo>
                  <a:lnTo>
                    <a:pt x="69" y="29"/>
                  </a:lnTo>
                  <a:lnTo>
                    <a:pt x="71" y="30"/>
                  </a:lnTo>
                  <a:lnTo>
                    <a:pt x="74" y="30"/>
                  </a:lnTo>
                  <a:lnTo>
                    <a:pt x="76" y="34"/>
                  </a:lnTo>
                  <a:lnTo>
                    <a:pt x="77" y="35"/>
                  </a:lnTo>
                  <a:lnTo>
                    <a:pt x="77" y="36"/>
                  </a:lnTo>
                  <a:lnTo>
                    <a:pt x="78" y="39"/>
                  </a:lnTo>
                  <a:lnTo>
                    <a:pt x="77" y="43"/>
                  </a:lnTo>
                  <a:lnTo>
                    <a:pt x="76" y="48"/>
                  </a:lnTo>
                  <a:lnTo>
                    <a:pt x="76" y="51"/>
                  </a:lnTo>
                  <a:lnTo>
                    <a:pt x="77" y="53"/>
                  </a:lnTo>
                  <a:lnTo>
                    <a:pt x="80" y="54"/>
                  </a:lnTo>
                  <a:lnTo>
                    <a:pt x="80" y="53"/>
                  </a:lnTo>
                  <a:lnTo>
                    <a:pt x="80" y="52"/>
                  </a:lnTo>
                  <a:lnTo>
                    <a:pt x="79" y="50"/>
                  </a:lnTo>
                  <a:lnTo>
                    <a:pt x="79" y="49"/>
                  </a:lnTo>
                  <a:lnTo>
                    <a:pt x="80" y="49"/>
                  </a:lnTo>
                  <a:lnTo>
                    <a:pt x="82" y="51"/>
                  </a:lnTo>
                  <a:lnTo>
                    <a:pt x="82" y="50"/>
                  </a:lnTo>
                  <a:lnTo>
                    <a:pt x="83" y="50"/>
                  </a:lnTo>
                  <a:lnTo>
                    <a:pt x="84" y="51"/>
                  </a:lnTo>
                  <a:lnTo>
                    <a:pt x="83" y="52"/>
                  </a:lnTo>
                  <a:lnTo>
                    <a:pt x="83" y="53"/>
                  </a:lnTo>
                  <a:lnTo>
                    <a:pt x="82" y="54"/>
                  </a:lnTo>
                  <a:lnTo>
                    <a:pt x="81" y="57"/>
                  </a:lnTo>
                  <a:lnTo>
                    <a:pt x="80" y="57"/>
                  </a:lnTo>
                  <a:lnTo>
                    <a:pt x="80" y="59"/>
                  </a:lnTo>
                  <a:lnTo>
                    <a:pt x="81" y="59"/>
                  </a:lnTo>
                  <a:lnTo>
                    <a:pt x="83" y="61"/>
                  </a:lnTo>
                  <a:lnTo>
                    <a:pt x="85" y="66"/>
                  </a:lnTo>
                  <a:lnTo>
                    <a:pt x="89" y="68"/>
                  </a:lnTo>
                  <a:lnTo>
                    <a:pt x="89" y="67"/>
                  </a:lnTo>
                  <a:lnTo>
                    <a:pt x="90" y="67"/>
                  </a:lnTo>
                  <a:lnTo>
                    <a:pt x="91" y="69"/>
                  </a:lnTo>
                  <a:lnTo>
                    <a:pt x="91" y="70"/>
                  </a:lnTo>
                  <a:lnTo>
                    <a:pt x="92" y="73"/>
                  </a:lnTo>
                  <a:lnTo>
                    <a:pt x="94" y="74"/>
                  </a:lnTo>
                  <a:lnTo>
                    <a:pt x="95" y="74"/>
                  </a:lnTo>
                  <a:lnTo>
                    <a:pt x="98" y="81"/>
                  </a:lnTo>
                  <a:lnTo>
                    <a:pt x="99" y="82"/>
                  </a:lnTo>
                  <a:lnTo>
                    <a:pt x="102" y="83"/>
                  </a:lnTo>
                  <a:lnTo>
                    <a:pt x="104" y="83"/>
                  </a:lnTo>
                  <a:lnTo>
                    <a:pt x="108" y="88"/>
                  </a:lnTo>
                  <a:lnTo>
                    <a:pt x="110" y="90"/>
                  </a:lnTo>
                  <a:lnTo>
                    <a:pt x="111" y="90"/>
                  </a:lnTo>
                  <a:lnTo>
                    <a:pt x="111" y="91"/>
                  </a:lnTo>
                  <a:lnTo>
                    <a:pt x="110" y="91"/>
                  </a:lnTo>
                  <a:lnTo>
                    <a:pt x="109" y="91"/>
                  </a:lnTo>
                  <a:lnTo>
                    <a:pt x="109" y="92"/>
                  </a:lnTo>
                  <a:lnTo>
                    <a:pt x="110" y="93"/>
                  </a:lnTo>
                  <a:lnTo>
                    <a:pt x="112" y="93"/>
                  </a:lnTo>
                  <a:lnTo>
                    <a:pt x="113" y="92"/>
                  </a:lnTo>
                  <a:lnTo>
                    <a:pt x="114" y="92"/>
                  </a:lnTo>
                  <a:lnTo>
                    <a:pt x="120" y="90"/>
                  </a:lnTo>
                  <a:lnTo>
                    <a:pt x="121" y="88"/>
                  </a:lnTo>
                  <a:lnTo>
                    <a:pt x="121" y="87"/>
                  </a:lnTo>
                  <a:lnTo>
                    <a:pt x="121" y="84"/>
                  </a:lnTo>
                  <a:lnTo>
                    <a:pt x="121" y="82"/>
                  </a:lnTo>
                  <a:lnTo>
                    <a:pt x="122" y="79"/>
                  </a:lnTo>
                  <a:lnTo>
                    <a:pt x="123" y="80"/>
                  </a:lnTo>
                  <a:lnTo>
                    <a:pt x="122" y="74"/>
                  </a:lnTo>
                  <a:lnTo>
                    <a:pt x="122" y="71"/>
                  </a:lnTo>
                  <a:lnTo>
                    <a:pt x="122" y="66"/>
                  </a:lnTo>
                  <a:lnTo>
                    <a:pt x="121" y="61"/>
                  </a:lnTo>
                  <a:lnTo>
                    <a:pt x="120" y="60"/>
                  </a:lnTo>
                  <a:lnTo>
                    <a:pt x="116" y="54"/>
                  </a:lnTo>
                  <a:lnTo>
                    <a:pt x="113" y="48"/>
                  </a:lnTo>
                  <a:lnTo>
                    <a:pt x="110" y="44"/>
                  </a:lnTo>
                  <a:lnTo>
                    <a:pt x="110" y="43"/>
                  </a:lnTo>
                  <a:lnTo>
                    <a:pt x="109" y="40"/>
                  </a:lnTo>
                  <a:lnTo>
                    <a:pt x="109" y="39"/>
                  </a:lnTo>
                  <a:lnTo>
                    <a:pt x="110" y="38"/>
                  </a:lnTo>
                  <a:lnTo>
                    <a:pt x="110" y="37"/>
                  </a:lnTo>
                  <a:lnTo>
                    <a:pt x="106" y="31"/>
                  </a:lnTo>
                  <a:lnTo>
                    <a:pt x="103" y="29"/>
                  </a:lnTo>
                  <a:lnTo>
                    <a:pt x="102" y="28"/>
                  </a:lnTo>
                  <a:lnTo>
                    <a:pt x="101" y="27"/>
                  </a:lnTo>
                  <a:lnTo>
                    <a:pt x="99" y="24"/>
                  </a:lnTo>
                  <a:lnTo>
                    <a:pt x="95" y="17"/>
                  </a:lnTo>
                  <a:lnTo>
                    <a:pt x="94" y="14"/>
                  </a:lnTo>
                  <a:lnTo>
                    <a:pt x="92" y="8"/>
                  </a:lnTo>
                  <a:lnTo>
                    <a:pt x="92" y="7"/>
                  </a:lnTo>
                  <a:lnTo>
                    <a:pt x="91" y="7"/>
                  </a:lnTo>
                  <a:lnTo>
                    <a:pt x="90" y="6"/>
                  </a:lnTo>
                  <a:lnTo>
                    <a:pt x="90" y="2"/>
                  </a:lnTo>
                  <a:lnTo>
                    <a:pt x="89" y="1"/>
                  </a:lnTo>
                  <a:lnTo>
                    <a:pt x="88" y="1"/>
                  </a:lnTo>
                  <a:lnTo>
                    <a:pt x="86" y="1"/>
                  </a:lnTo>
                  <a:lnTo>
                    <a:pt x="83" y="0"/>
                  </a:lnTo>
                  <a:lnTo>
                    <a:pt x="82" y="1"/>
                  </a:lnTo>
                  <a:lnTo>
                    <a:pt x="82" y="2"/>
                  </a:lnTo>
                  <a:lnTo>
                    <a:pt x="81" y="3"/>
                  </a:lnTo>
                  <a:lnTo>
                    <a:pt x="82" y="7"/>
                  </a:lnTo>
                  <a:lnTo>
                    <a:pt x="82" y="9"/>
                  </a:lnTo>
                  <a:lnTo>
                    <a:pt x="80" y="8"/>
                  </a:lnTo>
                  <a:lnTo>
                    <a:pt x="79" y="6"/>
                  </a:lnTo>
                  <a:lnTo>
                    <a:pt x="40" y="8"/>
                  </a:lnTo>
                  <a:lnTo>
                    <a:pt x="39" y="7"/>
                  </a:lnTo>
                  <a:lnTo>
                    <a:pt x="39" y="6"/>
                  </a:lnTo>
                  <a:lnTo>
                    <a:pt x="38" y="4"/>
                  </a:lnTo>
                  <a:lnTo>
                    <a:pt x="38" y="3"/>
                  </a:lnTo>
                  <a:close/>
                </a:path>
              </a:pathLst>
            </a:custGeom>
            <a:solidFill>
              <a:srgbClr val="FFC66D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609" name="Freeform 10"/>
            <p:cNvSpPr>
              <a:spLocks/>
            </p:cNvSpPr>
            <p:nvPr/>
          </p:nvSpPr>
          <p:spPr bwMode="auto">
            <a:xfrm>
              <a:off x="1492" y="1614"/>
              <a:ext cx="553" cy="897"/>
            </a:xfrm>
            <a:custGeom>
              <a:avLst/>
              <a:gdLst>
                <a:gd name="T0" fmla="*/ 2147483647 w 108"/>
                <a:gd name="T1" fmla="*/ 2147483647 h 184"/>
                <a:gd name="T2" fmla="*/ 2147483647 w 108"/>
                <a:gd name="T3" fmla="*/ 2147483647 h 184"/>
                <a:gd name="T4" fmla="*/ 2147483647 w 108"/>
                <a:gd name="T5" fmla="*/ 2147483647 h 184"/>
                <a:gd name="T6" fmla="*/ 2147483647 w 108"/>
                <a:gd name="T7" fmla="*/ 2147483647 h 184"/>
                <a:gd name="T8" fmla="*/ 2147483647 w 108"/>
                <a:gd name="T9" fmla="*/ 2147483647 h 184"/>
                <a:gd name="T10" fmla="*/ 2147483647 w 108"/>
                <a:gd name="T11" fmla="*/ 2147483647 h 184"/>
                <a:gd name="T12" fmla="*/ 2147483647 w 108"/>
                <a:gd name="T13" fmla="*/ 2147483647 h 184"/>
                <a:gd name="T14" fmla="*/ 2147483647 w 108"/>
                <a:gd name="T15" fmla="*/ 2147483647 h 184"/>
                <a:gd name="T16" fmla="*/ 2147483647 w 108"/>
                <a:gd name="T17" fmla="*/ 2147483647 h 184"/>
                <a:gd name="T18" fmla="*/ 2147483647 w 108"/>
                <a:gd name="T19" fmla="*/ 2147483647 h 184"/>
                <a:gd name="T20" fmla="*/ 2147483647 w 108"/>
                <a:gd name="T21" fmla="*/ 2147483647 h 184"/>
                <a:gd name="T22" fmla="*/ 2147483647 w 108"/>
                <a:gd name="T23" fmla="*/ 2147483647 h 184"/>
                <a:gd name="T24" fmla="*/ 2147483647 w 108"/>
                <a:gd name="T25" fmla="*/ 2147483647 h 184"/>
                <a:gd name="T26" fmla="*/ 2147483647 w 108"/>
                <a:gd name="T27" fmla="*/ 2147483647 h 184"/>
                <a:gd name="T28" fmla="*/ 2147483647 w 108"/>
                <a:gd name="T29" fmla="*/ 2147483647 h 184"/>
                <a:gd name="T30" fmla="*/ 2147483647 w 108"/>
                <a:gd name="T31" fmla="*/ 2147483647 h 184"/>
                <a:gd name="T32" fmla="*/ 2147483647 w 108"/>
                <a:gd name="T33" fmla="*/ 2147483647 h 184"/>
                <a:gd name="T34" fmla="*/ 2147483647 w 108"/>
                <a:gd name="T35" fmla="*/ 2147483647 h 184"/>
                <a:gd name="T36" fmla="*/ 2147483647 w 108"/>
                <a:gd name="T37" fmla="*/ 2147483647 h 184"/>
                <a:gd name="T38" fmla="*/ 2147483647 w 108"/>
                <a:gd name="T39" fmla="*/ 2147483647 h 184"/>
                <a:gd name="T40" fmla="*/ 2147483647 w 108"/>
                <a:gd name="T41" fmla="*/ 2147483647 h 184"/>
                <a:gd name="T42" fmla="*/ 2147483647 w 108"/>
                <a:gd name="T43" fmla="*/ 2147483647 h 184"/>
                <a:gd name="T44" fmla="*/ 2147483647 w 108"/>
                <a:gd name="T45" fmla="*/ 2147483647 h 184"/>
                <a:gd name="T46" fmla="*/ 2147483647 w 108"/>
                <a:gd name="T47" fmla="*/ 2147483647 h 184"/>
                <a:gd name="T48" fmla="*/ 2147483647 w 108"/>
                <a:gd name="T49" fmla="*/ 2147483647 h 184"/>
                <a:gd name="T50" fmla="*/ 2147483647 w 108"/>
                <a:gd name="T51" fmla="*/ 2147483647 h 184"/>
                <a:gd name="T52" fmla="*/ 2147483647 w 108"/>
                <a:gd name="T53" fmla="*/ 2147483647 h 184"/>
                <a:gd name="T54" fmla="*/ 2147483647 w 108"/>
                <a:gd name="T55" fmla="*/ 2147483647 h 184"/>
                <a:gd name="T56" fmla="*/ 2147483647 w 108"/>
                <a:gd name="T57" fmla="*/ 2147483647 h 184"/>
                <a:gd name="T58" fmla="*/ 2147483647 w 108"/>
                <a:gd name="T59" fmla="*/ 2147483647 h 184"/>
                <a:gd name="T60" fmla="*/ 2147483647 w 108"/>
                <a:gd name="T61" fmla="*/ 2147483647 h 184"/>
                <a:gd name="T62" fmla="*/ 0 w 108"/>
                <a:gd name="T63" fmla="*/ 2147483647 h 184"/>
                <a:gd name="T64" fmla="*/ 0 w 108"/>
                <a:gd name="T65" fmla="*/ 2147483647 h 184"/>
                <a:gd name="T66" fmla="*/ 2147483647 w 108"/>
                <a:gd name="T67" fmla="*/ 2147483647 h 184"/>
                <a:gd name="T68" fmla="*/ 2147483647 w 108"/>
                <a:gd name="T69" fmla="*/ 2147483647 h 184"/>
                <a:gd name="T70" fmla="*/ 2147483647 w 108"/>
                <a:gd name="T71" fmla="*/ 2147483647 h 184"/>
                <a:gd name="T72" fmla="*/ 2147483647 w 108"/>
                <a:gd name="T73" fmla="*/ 2147483647 h 184"/>
                <a:gd name="T74" fmla="*/ 2147483647 w 108"/>
                <a:gd name="T75" fmla="*/ 2147483647 h 184"/>
                <a:gd name="T76" fmla="*/ 2147483647 w 108"/>
                <a:gd name="T77" fmla="*/ 2147483647 h 184"/>
                <a:gd name="T78" fmla="*/ 2147483647 w 108"/>
                <a:gd name="T79" fmla="*/ 2147483647 h 184"/>
                <a:gd name="T80" fmla="*/ 2147483647 w 108"/>
                <a:gd name="T81" fmla="*/ 2147483647 h 184"/>
                <a:gd name="T82" fmla="*/ 2147483647 w 108"/>
                <a:gd name="T83" fmla="*/ 2147483647 h 184"/>
                <a:gd name="T84" fmla="*/ 2147483647 w 108"/>
                <a:gd name="T85" fmla="*/ 2147483647 h 184"/>
                <a:gd name="T86" fmla="*/ 2147483647 w 108"/>
                <a:gd name="T87" fmla="*/ 2147483647 h 184"/>
                <a:gd name="T88" fmla="*/ 2147483647 w 108"/>
                <a:gd name="T89" fmla="*/ 2147483647 h 184"/>
                <a:gd name="T90" fmla="*/ 2147483647 w 108"/>
                <a:gd name="T91" fmla="*/ 2147483647 h 184"/>
                <a:gd name="T92" fmla="*/ 2147483647 w 108"/>
                <a:gd name="T93" fmla="*/ 2147483647 h 184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08"/>
                <a:gd name="T142" fmla="*/ 0 h 184"/>
                <a:gd name="T143" fmla="*/ 108 w 108"/>
                <a:gd name="T144" fmla="*/ 184 h 184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08" h="184">
                  <a:moveTo>
                    <a:pt x="94" y="183"/>
                  </a:moveTo>
                  <a:lnTo>
                    <a:pt x="61" y="180"/>
                  </a:lnTo>
                  <a:lnTo>
                    <a:pt x="61" y="179"/>
                  </a:lnTo>
                  <a:lnTo>
                    <a:pt x="60" y="178"/>
                  </a:lnTo>
                  <a:lnTo>
                    <a:pt x="60" y="177"/>
                  </a:lnTo>
                  <a:lnTo>
                    <a:pt x="61" y="177"/>
                  </a:lnTo>
                  <a:lnTo>
                    <a:pt x="60" y="176"/>
                  </a:lnTo>
                  <a:lnTo>
                    <a:pt x="60" y="175"/>
                  </a:lnTo>
                  <a:lnTo>
                    <a:pt x="60" y="174"/>
                  </a:lnTo>
                  <a:lnTo>
                    <a:pt x="60" y="169"/>
                  </a:lnTo>
                  <a:lnTo>
                    <a:pt x="57" y="163"/>
                  </a:lnTo>
                  <a:lnTo>
                    <a:pt x="55" y="161"/>
                  </a:lnTo>
                  <a:lnTo>
                    <a:pt x="54" y="159"/>
                  </a:lnTo>
                  <a:lnTo>
                    <a:pt x="50" y="156"/>
                  </a:lnTo>
                  <a:lnTo>
                    <a:pt x="48" y="156"/>
                  </a:lnTo>
                  <a:lnTo>
                    <a:pt x="47" y="155"/>
                  </a:lnTo>
                  <a:lnTo>
                    <a:pt x="48" y="153"/>
                  </a:lnTo>
                  <a:lnTo>
                    <a:pt x="48" y="152"/>
                  </a:lnTo>
                  <a:lnTo>
                    <a:pt x="48" y="151"/>
                  </a:lnTo>
                  <a:lnTo>
                    <a:pt x="46" y="150"/>
                  </a:lnTo>
                  <a:lnTo>
                    <a:pt x="43" y="149"/>
                  </a:lnTo>
                  <a:lnTo>
                    <a:pt x="41" y="149"/>
                  </a:lnTo>
                  <a:lnTo>
                    <a:pt x="39" y="147"/>
                  </a:lnTo>
                  <a:lnTo>
                    <a:pt x="37" y="143"/>
                  </a:lnTo>
                  <a:lnTo>
                    <a:pt x="35" y="141"/>
                  </a:lnTo>
                  <a:lnTo>
                    <a:pt x="33" y="141"/>
                  </a:lnTo>
                  <a:lnTo>
                    <a:pt x="27" y="138"/>
                  </a:lnTo>
                  <a:lnTo>
                    <a:pt x="25" y="138"/>
                  </a:lnTo>
                  <a:lnTo>
                    <a:pt x="22" y="136"/>
                  </a:lnTo>
                  <a:lnTo>
                    <a:pt x="21" y="135"/>
                  </a:lnTo>
                  <a:lnTo>
                    <a:pt x="21" y="133"/>
                  </a:lnTo>
                  <a:lnTo>
                    <a:pt x="22" y="132"/>
                  </a:lnTo>
                  <a:lnTo>
                    <a:pt x="22" y="129"/>
                  </a:lnTo>
                  <a:lnTo>
                    <a:pt x="23" y="128"/>
                  </a:lnTo>
                  <a:lnTo>
                    <a:pt x="23" y="127"/>
                  </a:lnTo>
                  <a:lnTo>
                    <a:pt x="22" y="124"/>
                  </a:lnTo>
                  <a:lnTo>
                    <a:pt x="21" y="124"/>
                  </a:lnTo>
                  <a:lnTo>
                    <a:pt x="21" y="122"/>
                  </a:lnTo>
                  <a:lnTo>
                    <a:pt x="21" y="121"/>
                  </a:lnTo>
                  <a:lnTo>
                    <a:pt x="22" y="120"/>
                  </a:lnTo>
                  <a:lnTo>
                    <a:pt x="20" y="118"/>
                  </a:lnTo>
                  <a:lnTo>
                    <a:pt x="16" y="111"/>
                  </a:lnTo>
                  <a:lnTo>
                    <a:pt x="16" y="109"/>
                  </a:lnTo>
                  <a:lnTo>
                    <a:pt x="15" y="107"/>
                  </a:lnTo>
                  <a:lnTo>
                    <a:pt x="15" y="106"/>
                  </a:lnTo>
                  <a:lnTo>
                    <a:pt x="12" y="102"/>
                  </a:lnTo>
                  <a:lnTo>
                    <a:pt x="12" y="97"/>
                  </a:lnTo>
                  <a:lnTo>
                    <a:pt x="13" y="96"/>
                  </a:lnTo>
                  <a:lnTo>
                    <a:pt x="14" y="96"/>
                  </a:lnTo>
                  <a:lnTo>
                    <a:pt x="15" y="95"/>
                  </a:lnTo>
                  <a:lnTo>
                    <a:pt x="15" y="92"/>
                  </a:lnTo>
                  <a:lnTo>
                    <a:pt x="14" y="91"/>
                  </a:lnTo>
                  <a:lnTo>
                    <a:pt x="12" y="90"/>
                  </a:lnTo>
                  <a:lnTo>
                    <a:pt x="10" y="88"/>
                  </a:lnTo>
                  <a:lnTo>
                    <a:pt x="9" y="86"/>
                  </a:lnTo>
                  <a:lnTo>
                    <a:pt x="9" y="80"/>
                  </a:lnTo>
                  <a:lnTo>
                    <a:pt x="10" y="79"/>
                  </a:lnTo>
                  <a:lnTo>
                    <a:pt x="9" y="78"/>
                  </a:lnTo>
                  <a:lnTo>
                    <a:pt x="10" y="78"/>
                  </a:lnTo>
                  <a:lnTo>
                    <a:pt x="10" y="75"/>
                  </a:lnTo>
                  <a:lnTo>
                    <a:pt x="11" y="75"/>
                  </a:lnTo>
                  <a:lnTo>
                    <a:pt x="12" y="76"/>
                  </a:lnTo>
                  <a:lnTo>
                    <a:pt x="12" y="78"/>
                  </a:lnTo>
                  <a:lnTo>
                    <a:pt x="12" y="79"/>
                  </a:lnTo>
                  <a:lnTo>
                    <a:pt x="14" y="80"/>
                  </a:lnTo>
                  <a:lnTo>
                    <a:pt x="14" y="79"/>
                  </a:lnTo>
                  <a:lnTo>
                    <a:pt x="15" y="78"/>
                  </a:lnTo>
                  <a:lnTo>
                    <a:pt x="14" y="75"/>
                  </a:lnTo>
                  <a:lnTo>
                    <a:pt x="13" y="73"/>
                  </a:lnTo>
                  <a:lnTo>
                    <a:pt x="14" y="71"/>
                  </a:lnTo>
                  <a:lnTo>
                    <a:pt x="13" y="70"/>
                  </a:lnTo>
                  <a:lnTo>
                    <a:pt x="12" y="72"/>
                  </a:lnTo>
                  <a:lnTo>
                    <a:pt x="12" y="73"/>
                  </a:lnTo>
                  <a:lnTo>
                    <a:pt x="11" y="74"/>
                  </a:lnTo>
                  <a:lnTo>
                    <a:pt x="9" y="73"/>
                  </a:lnTo>
                  <a:lnTo>
                    <a:pt x="7" y="70"/>
                  </a:lnTo>
                  <a:lnTo>
                    <a:pt x="5" y="69"/>
                  </a:lnTo>
                  <a:lnTo>
                    <a:pt x="6" y="68"/>
                  </a:lnTo>
                  <a:lnTo>
                    <a:pt x="6" y="61"/>
                  </a:lnTo>
                  <a:lnTo>
                    <a:pt x="4" y="59"/>
                  </a:lnTo>
                  <a:lnTo>
                    <a:pt x="3" y="56"/>
                  </a:lnTo>
                  <a:lnTo>
                    <a:pt x="1" y="51"/>
                  </a:lnTo>
                  <a:lnTo>
                    <a:pt x="2" y="49"/>
                  </a:lnTo>
                  <a:lnTo>
                    <a:pt x="1" y="48"/>
                  </a:lnTo>
                  <a:lnTo>
                    <a:pt x="1" y="46"/>
                  </a:lnTo>
                  <a:lnTo>
                    <a:pt x="2" y="43"/>
                  </a:lnTo>
                  <a:lnTo>
                    <a:pt x="3" y="41"/>
                  </a:lnTo>
                  <a:lnTo>
                    <a:pt x="4" y="40"/>
                  </a:lnTo>
                  <a:lnTo>
                    <a:pt x="3" y="36"/>
                  </a:lnTo>
                  <a:lnTo>
                    <a:pt x="2" y="33"/>
                  </a:lnTo>
                  <a:lnTo>
                    <a:pt x="2" y="32"/>
                  </a:lnTo>
                  <a:lnTo>
                    <a:pt x="1" y="31"/>
                  </a:lnTo>
                  <a:lnTo>
                    <a:pt x="0" y="30"/>
                  </a:lnTo>
                  <a:lnTo>
                    <a:pt x="0" y="28"/>
                  </a:lnTo>
                  <a:lnTo>
                    <a:pt x="0" y="26"/>
                  </a:lnTo>
                  <a:lnTo>
                    <a:pt x="0" y="24"/>
                  </a:lnTo>
                  <a:lnTo>
                    <a:pt x="2" y="21"/>
                  </a:lnTo>
                  <a:lnTo>
                    <a:pt x="6" y="16"/>
                  </a:lnTo>
                  <a:lnTo>
                    <a:pt x="6" y="15"/>
                  </a:lnTo>
                  <a:lnTo>
                    <a:pt x="7" y="13"/>
                  </a:lnTo>
                  <a:lnTo>
                    <a:pt x="8" y="12"/>
                  </a:lnTo>
                  <a:lnTo>
                    <a:pt x="9" y="10"/>
                  </a:lnTo>
                  <a:lnTo>
                    <a:pt x="9" y="5"/>
                  </a:lnTo>
                  <a:lnTo>
                    <a:pt x="8" y="3"/>
                  </a:lnTo>
                  <a:lnTo>
                    <a:pt x="9" y="1"/>
                  </a:lnTo>
                  <a:lnTo>
                    <a:pt x="10" y="0"/>
                  </a:lnTo>
                  <a:lnTo>
                    <a:pt x="61" y="13"/>
                  </a:lnTo>
                  <a:lnTo>
                    <a:pt x="48" y="64"/>
                  </a:lnTo>
                  <a:lnTo>
                    <a:pt x="104" y="146"/>
                  </a:lnTo>
                  <a:lnTo>
                    <a:pt x="104" y="148"/>
                  </a:lnTo>
                  <a:lnTo>
                    <a:pt x="104" y="149"/>
                  </a:lnTo>
                  <a:lnTo>
                    <a:pt x="104" y="150"/>
                  </a:lnTo>
                  <a:lnTo>
                    <a:pt x="105" y="152"/>
                  </a:lnTo>
                  <a:lnTo>
                    <a:pt x="105" y="153"/>
                  </a:lnTo>
                  <a:lnTo>
                    <a:pt x="105" y="155"/>
                  </a:lnTo>
                  <a:lnTo>
                    <a:pt x="106" y="157"/>
                  </a:lnTo>
                  <a:lnTo>
                    <a:pt x="107" y="158"/>
                  </a:lnTo>
                  <a:lnTo>
                    <a:pt x="108" y="160"/>
                  </a:lnTo>
                  <a:lnTo>
                    <a:pt x="107" y="160"/>
                  </a:lnTo>
                  <a:lnTo>
                    <a:pt x="105" y="161"/>
                  </a:lnTo>
                  <a:lnTo>
                    <a:pt x="103" y="162"/>
                  </a:lnTo>
                  <a:lnTo>
                    <a:pt x="102" y="164"/>
                  </a:lnTo>
                  <a:lnTo>
                    <a:pt x="100" y="169"/>
                  </a:lnTo>
                  <a:lnTo>
                    <a:pt x="98" y="172"/>
                  </a:lnTo>
                  <a:lnTo>
                    <a:pt x="96" y="172"/>
                  </a:lnTo>
                  <a:lnTo>
                    <a:pt x="96" y="173"/>
                  </a:lnTo>
                  <a:lnTo>
                    <a:pt x="97" y="174"/>
                  </a:lnTo>
                  <a:lnTo>
                    <a:pt x="96" y="175"/>
                  </a:lnTo>
                  <a:lnTo>
                    <a:pt x="96" y="177"/>
                  </a:lnTo>
                  <a:lnTo>
                    <a:pt x="96" y="178"/>
                  </a:lnTo>
                  <a:lnTo>
                    <a:pt x="98" y="180"/>
                  </a:lnTo>
                  <a:lnTo>
                    <a:pt x="99" y="181"/>
                  </a:lnTo>
                  <a:lnTo>
                    <a:pt x="98" y="181"/>
                  </a:lnTo>
                  <a:lnTo>
                    <a:pt x="98" y="183"/>
                  </a:lnTo>
                  <a:lnTo>
                    <a:pt x="97" y="184"/>
                  </a:lnTo>
                  <a:lnTo>
                    <a:pt x="96" y="184"/>
                  </a:lnTo>
                  <a:lnTo>
                    <a:pt x="94" y="183"/>
                  </a:lnTo>
                  <a:close/>
                </a:path>
              </a:pathLst>
            </a:custGeom>
            <a:solidFill>
              <a:srgbClr val="FFC66D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610" name="Freeform 11"/>
            <p:cNvSpPr>
              <a:spLocks/>
            </p:cNvSpPr>
            <p:nvPr/>
          </p:nvSpPr>
          <p:spPr bwMode="auto">
            <a:xfrm>
              <a:off x="2357" y="1545"/>
              <a:ext cx="483" cy="381"/>
            </a:xfrm>
            <a:custGeom>
              <a:avLst/>
              <a:gdLst>
                <a:gd name="T0" fmla="*/ 2147483647 w 94"/>
                <a:gd name="T1" fmla="*/ 2147483647 h 78"/>
                <a:gd name="T2" fmla="*/ 2147483647 w 94"/>
                <a:gd name="T3" fmla="*/ 2147483647 h 78"/>
                <a:gd name="T4" fmla="*/ 2147483647 w 94"/>
                <a:gd name="T5" fmla="*/ 2147483647 h 78"/>
                <a:gd name="T6" fmla="*/ 2147483647 w 94"/>
                <a:gd name="T7" fmla="*/ 0 h 78"/>
                <a:gd name="T8" fmla="*/ 2147483647 w 94"/>
                <a:gd name="T9" fmla="*/ 2147483647 h 78"/>
                <a:gd name="T10" fmla="*/ 2147483647 w 94"/>
                <a:gd name="T11" fmla="*/ 2147483647 h 78"/>
                <a:gd name="T12" fmla="*/ 2147483647 w 94"/>
                <a:gd name="T13" fmla="*/ 2147483647 h 78"/>
                <a:gd name="T14" fmla="*/ 0 w 94"/>
                <a:gd name="T15" fmla="*/ 2147483647 h 78"/>
                <a:gd name="T16" fmla="*/ 2147483647 w 94"/>
                <a:gd name="T17" fmla="*/ 2147483647 h 78"/>
                <a:gd name="T18" fmla="*/ 2147483647 w 94"/>
                <a:gd name="T19" fmla="*/ 2147483647 h 78"/>
                <a:gd name="T20" fmla="*/ 2147483647 w 94"/>
                <a:gd name="T21" fmla="*/ 2147483647 h 7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94"/>
                <a:gd name="T34" fmla="*/ 0 h 78"/>
                <a:gd name="T35" fmla="*/ 94 w 94"/>
                <a:gd name="T36" fmla="*/ 78 h 7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94" h="78">
                  <a:moveTo>
                    <a:pt x="88" y="78"/>
                  </a:moveTo>
                  <a:lnTo>
                    <a:pt x="91" y="44"/>
                  </a:lnTo>
                  <a:lnTo>
                    <a:pt x="94" y="10"/>
                  </a:lnTo>
                  <a:lnTo>
                    <a:pt x="10" y="0"/>
                  </a:lnTo>
                  <a:lnTo>
                    <a:pt x="9" y="8"/>
                  </a:lnTo>
                  <a:lnTo>
                    <a:pt x="3" y="50"/>
                  </a:lnTo>
                  <a:lnTo>
                    <a:pt x="2" y="50"/>
                  </a:lnTo>
                  <a:lnTo>
                    <a:pt x="0" y="67"/>
                  </a:lnTo>
                  <a:lnTo>
                    <a:pt x="25" y="71"/>
                  </a:lnTo>
                  <a:lnTo>
                    <a:pt x="88" y="78"/>
                  </a:lnTo>
                  <a:close/>
                </a:path>
              </a:pathLst>
            </a:custGeom>
            <a:solidFill>
              <a:srgbClr val="FFC66D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611" name="Freeform 12"/>
            <p:cNvSpPr>
              <a:spLocks/>
            </p:cNvSpPr>
            <p:nvPr/>
          </p:nvSpPr>
          <p:spPr bwMode="auto">
            <a:xfrm>
              <a:off x="2435" y="1892"/>
              <a:ext cx="507" cy="375"/>
            </a:xfrm>
            <a:custGeom>
              <a:avLst/>
              <a:gdLst>
                <a:gd name="T0" fmla="*/ 0 w 99"/>
                <a:gd name="T1" fmla="*/ 2147483647 h 77"/>
                <a:gd name="T2" fmla="*/ 2147483647 w 99"/>
                <a:gd name="T3" fmla="*/ 0 h 77"/>
                <a:gd name="T4" fmla="*/ 2147483647 w 99"/>
                <a:gd name="T5" fmla="*/ 2147483647 h 77"/>
                <a:gd name="T6" fmla="*/ 2147483647 w 99"/>
                <a:gd name="T7" fmla="*/ 2147483647 h 77"/>
                <a:gd name="T8" fmla="*/ 2147483647 w 99"/>
                <a:gd name="T9" fmla="*/ 2147483647 h 77"/>
                <a:gd name="T10" fmla="*/ 2147483647 w 99"/>
                <a:gd name="T11" fmla="*/ 2147483647 h 77"/>
                <a:gd name="T12" fmla="*/ 2147483647 w 99"/>
                <a:gd name="T13" fmla="*/ 2147483647 h 77"/>
                <a:gd name="T14" fmla="*/ 0 w 99"/>
                <a:gd name="T15" fmla="*/ 2147483647 h 77"/>
                <a:gd name="T16" fmla="*/ 0 w 99"/>
                <a:gd name="T17" fmla="*/ 2147483647 h 7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9"/>
                <a:gd name="T28" fmla="*/ 0 h 77"/>
                <a:gd name="T29" fmla="*/ 99 w 99"/>
                <a:gd name="T30" fmla="*/ 77 h 7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9" h="77">
                  <a:moveTo>
                    <a:pt x="0" y="67"/>
                  </a:moveTo>
                  <a:lnTo>
                    <a:pt x="10" y="0"/>
                  </a:lnTo>
                  <a:lnTo>
                    <a:pt x="73" y="7"/>
                  </a:lnTo>
                  <a:lnTo>
                    <a:pt x="99" y="9"/>
                  </a:lnTo>
                  <a:lnTo>
                    <a:pt x="98" y="26"/>
                  </a:lnTo>
                  <a:lnTo>
                    <a:pt x="95" y="77"/>
                  </a:lnTo>
                  <a:lnTo>
                    <a:pt x="82" y="76"/>
                  </a:lnTo>
                  <a:lnTo>
                    <a:pt x="0" y="67"/>
                  </a:lnTo>
                  <a:close/>
                </a:path>
              </a:pathLst>
            </a:custGeom>
            <a:solidFill>
              <a:srgbClr val="0000A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612" name="Freeform 13"/>
            <p:cNvSpPr>
              <a:spLocks/>
            </p:cNvSpPr>
            <p:nvPr/>
          </p:nvSpPr>
          <p:spPr bwMode="auto">
            <a:xfrm>
              <a:off x="2368" y="2218"/>
              <a:ext cx="486" cy="478"/>
            </a:xfrm>
            <a:custGeom>
              <a:avLst/>
              <a:gdLst>
                <a:gd name="T0" fmla="*/ 2147483647 w 95"/>
                <a:gd name="T1" fmla="*/ 0 h 98"/>
                <a:gd name="T2" fmla="*/ 0 w 95"/>
                <a:gd name="T3" fmla="*/ 2147483647 h 98"/>
                <a:gd name="T4" fmla="*/ 0 w 95"/>
                <a:gd name="T5" fmla="*/ 2147483647 h 98"/>
                <a:gd name="T6" fmla="*/ 2147483647 w 95"/>
                <a:gd name="T7" fmla="*/ 2147483647 h 98"/>
                <a:gd name="T8" fmla="*/ 2147483647 w 95"/>
                <a:gd name="T9" fmla="*/ 2147483647 h 98"/>
                <a:gd name="T10" fmla="*/ 2147483647 w 95"/>
                <a:gd name="T11" fmla="*/ 2147483647 h 98"/>
                <a:gd name="T12" fmla="*/ 2147483647 w 95"/>
                <a:gd name="T13" fmla="*/ 2147483647 h 98"/>
                <a:gd name="T14" fmla="*/ 2147483647 w 95"/>
                <a:gd name="T15" fmla="*/ 2147483647 h 98"/>
                <a:gd name="T16" fmla="*/ 2147483647 w 95"/>
                <a:gd name="T17" fmla="*/ 2147483647 h 98"/>
                <a:gd name="T18" fmla="*/ 2147483647 w 95"/>
                <a:gd name="T19" fmla="*/ 2147483647 h 98"/>
                <a:gd name="T20" fmla="*/ 2147483647 w 95"/>
                <a:gd name="T21" fmla="*/ 2147483647 h 98"/>
                <a:gd name="T22" fmla="*/ 2147483647 w 95"/>
                <a:gd name="T23" fmla="*/ 2147483647 h 98"/>
                <a:gd name="T24" fmla="*/ 2147483647 w 95"/>
                <a:gd name="T25" fmla="*/ 2147483647 h 98"/>
                <a:gd name="T26" fmla="*/ 2147483647 w 95"/>
                <a:gd name="T27" fmla="*/ 2147483647 h 98"/>
                <a:gd name="T28" fmla="*/ 2147483647 w 95"/>
                <a:gd name="T29" fmla="*/ 2147483647 h 98"/>
                <a:gd name="T30" fmla="*/ 2147483647 w 95"/>
                <a:gd name="T31" fmla="*/ 2147483647 h 98"/>
                <a:gd name="T32" fmla="*/ 2147483647 w 95"/>
                <a:gd name="T33" fmla="*/ 0 h 98"/>
                <a:gd name="T34" fmla="*/ 2147483647 w 95"/>
                <a:gd name="T35" fmla="*/ 0 h 9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95"/>
                <a:gd name="T55" fmla="*/ 0 h 98"/>
                <a:gd name="T56" fmla="*/ 95 w 95"/>
                <a:gd name="T57" fmla="*/ 98 h 9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95" h="98">
                  <a:moveTo>
                    <a:pt x="13" y="0"/>
                  </a:moveTo>
                  <a:lnTo>
                    <a:pt x="0" y="96"/>
                  </a:lnTo>
                  <a:lnTo>
                    <a:pt x="12" y="98"/>
                  </a:lnTo>
                  <a:lnTo>
                    <a:pt x="13" y="90"/>
                  </a:lnTo>
                  <a:lnTo>
                    <a:pt x="37" y="93"/>
                  </a:lnTo>
                  <a:lnTo>
                    <a:pt x="36" y="92"/>
                  </a:lnTo>
                  <a:lnTo>
                    <a:pt x="37" y="91"/>
                  </a:lnTo>
                  <a:lnTo>
                    <a:pt x="36" y="90"/>
                  </a:lnTo>
                  <a:lnTo>
                    <a:pt x="87" y="94"/>
                  </a:lnTo>
                  <a:lnTo>
                    <a:pt x="93" y="18"/>
                  </a:lnTo>
                  <a:lnTo>
                    <a:pt x="94" y="18"/>
                  </a:lnTo>
                  <a:lnTo>
                    <a:pt x="95" y="9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C66D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613" name="Freeform 14"/>
            <p:cNvSpPr>
              <a:spLocks/>
            </p:cNvSpPr>
            <p:nvPr/>
          </p:nvSpPr>
          <p:spPr bwMode="auto">
            <a:xfrm>
              <a:off x="2553" y="2306"/>
              <a:ext cx="968" cy="898"/>
            </a:xfrm>
            <a:custGeom>
              <a:avLst/>
              <a:gdLst>
                <a:gd name="T0" fmla="*/ 2147483647 w 189"/>
                <a:gd name="T1" fmla="*/ 2147483647 h 184"/>
                <a:gd name="T2" fmla="*/ 2147483647 w 189"/>
                <a:gd name="T3" fmla="*/ 2147483647 h 184"/>
                <a:gd name="T4" fmla="*/ 2147483647 w 189"/>
                <a:gd name="T5" fmla="*/ 2147483647 h 184"/>
                <a:gd name="T6" fmla="*/ 2147483647 w 189"/>
                <a:gd name="T7" fmla="*/ 2147483647 h 184"/>
                <a:gd name="T8" fmla="*/ 2147483647 w 189"/>
                <a:gd name="T9" fmla="*/ 2147483647 h 184"/>
                <a:gd name="T10" fmla="*/ 2147483647 w 189"/>
                <a:gd name="T11" fmla="*/ 2147483647 h 184"/>
                <a:gd name="T12" fmla="*/ 2147483647 w 189"/>
                <a:gd name="T13" fmla="*/ 2147483647 h 184"/>
                <a:gd name="T14" fmla="*/ 2147483647 w 189"/>
                <a:gd name="T15" fmla="*/ 2147483647 h 184"/>
                <a:gd name="T16" fmla="*/ 2147483647 w 189"/>
                <a:gd name="T17" fmla="*/ 2147483647 h 184"/>
                <a:gd name="T18" fmla="*/ 2147483647 w 189"/>
                <a:gd name="T19" fmla="*/ 2147483647 h 184"/>
                <a:gd name="T20" fmla="*/ 2147483647 w 189"/>
                <a:gd name="T21" fmla="*/ 2147483647 h 184"/>
                <a:gd name="T22" fmla="*/ 2147483647 w 189"/>
                <a:gd name="T23" fmla="*/ 2147483647 h 184"/>
                <a:gd name="T24" fmla="*/ 2147483647 w 189"/>
                <a:gd name="T25" fmla="*/ 2147483647 h 184"/>
                <a:gd name="T26" fmla="*/ 2147483647 w 189"/>
                <a:gd name="T27" fmla="*/ 2147483647 h 184"/>
                <a:gd name="T28" fmla="*/ 2147483647 w 189"/>
                <a:gd name="T29" fmla="*/ 2147483647 h 184"/>
                <a:gd name="T30" fmla="*/ 2147483647 w 189"/>
                <a:gd name="T31" fmla="*/ 0 h 184"/>
                <a:gd name="T32" fmla="*/ 0 w 189"/>
                <a:gd name="T33" fmla="*/ 2147483647 h 184"/>
                <a:gd name="T34" fmla="*/ 2147483647 w 189"/>
                <a:gd name="T35" fmla="*/ 2147483647 h 184"/>
                <a:gd name="T36" fmla="*/ 2147483647 w 189"/>
                <a:gd name="T37" fmla="*/ 2147483647 h 184"/>
                <a:gd name="T38" fmla="*/ 2147483647 w 189"/>
                <a:gd name="T39" fmla="*/ 2147483647 h 184"/>
                <a:gd name="T40" fmla="*/ 2147483647 w 189"/>
                <a:gd name="T41" fmla="*/ 2147483647 h 184"/>
                <a:gd name="T42" fmla="*/ 2147483647 w 189"/>
                <a:gd name="T43" fmla="*/ 2147483647 h 184"/>
                <a:gd name="T44" fmla="*/ 2147483647 w 189"/>
                <a:gd name="T45" fmla="*/ 2147483647 h 184"/>
                <a:gd name="T46" fmla="*/ 2147483647 w 189"/>
                <a:gd name="T47" fmla="*/ 2147483647 h 184"/>
                <a:gd name="T48" fmla="*/ 2147483647 w 189"/>
                <a:gd name="T49" fmla="*/ 2147483647 h 184"/>
                <a:gd name="T50" fmla="*/ 2147483647 w 189"/>
                <a:gd name="T51" fmla="*/ 2147483647 h 184"/>
                <a:gd name="T52" fmla="*/ 2147483647 w 189"/>
                <a:gd name="T53" fmla="*/ 2147483647 h 184"/>
                <a:gd name="T54" fmla="*/ 2147483647 w 189"/>
                <a:gd name="T55" fmla="*/ 2147483647 h 184"/>
                <a:gd name="T56" fmla="*/ 2147483647 w 189"/>
                <a:gd name="T57" fmla="*/ 2147483647 h 184"/>
                <a:gd name="T58" fmla="*/ 2147483647 w 189"/>
                <a:gd name="T59" fmla="*/ 2147483647 h 184"/>
                <a:gd name="T60" fmla="*/ 2147483647 w 189"/>
                <a:gd name="T61" fmla="*/ 2147483647 h 184"/>
                <a:gd name="T62" fmla="*/ 2147483647 w 189"/>
                <a:gd name="T63" fmla="*/ 2147483647 h 184"/>
                <a:gd name="T64" fmla="*/ 2147483647 w 189"/>
                <a:gd name="T65" fmla="*/ 2147483647 h 184"/>
                <a:gd name="T66" fmla="*/ 2147483647 w 189"/>
                <a:gd name="T67" fmla="*/ 2147483647 h 184"/>
                <a:gd name="T68" fmla="*/ 2147483647 w 189"/>
                <a:gd name="T69" fmla="*/ 2147483647 h 184"/>
                <a:gd name="T70" fmla="*/ 2147483647 w 189"/>
                <a:gd name="T71" fmla="*/ 2147483647 h 184"/>
                <a:gd name="T72" fmla="*/ 2147483647 w 189"/>
                <a:gd name="T73" fmla="*/ 2147483647 h 184"/>
                <a:gd name="T74" fmla="*/ 2147483647 w 189"/>
                <a:gd name="T75" fmla="*/ 2147483647 h 184"/>
                <a:gd name="T76" fmla="*/ 2147483647 w 189"/>
                <a:gd name="T77" fmla="*/ 2147483647 h 184"/>
                <a:gd name="T78" fmla="*/ 2147483647 w 189"/>
                <a:gd name="T79" fmla="*/ 2147483647 h 184"/>
                <a:gd name="T80" fmla="*/ 2147483647 w 189"/>
                <a:gd name="T81" fmla="*/ 2147483647 h 184"/>
                <a:gd name="T82" fmla="*/ 2147483647 w 189"/>
                <a:gd name="T83" fmla="*/ 2147483647 h 184"/>
                <a:gd name="T84" fmla="*/ 2147483647 w 189"/>
                <a:gd name="T85" fmla="*/ 2147483647 h 184"/>
                <a:gd name="T86" fmla="*/ 2147483647 w 189"/>
                <a:gd name="T87" fmla="*/ 2147483647 h 184"/>
                <a:gd name="T88" fmla="*/ 2147483647 w 189"/>
                <a:gd name="T89" fmla="*/ 2147483647 h 184"/>
                <a:gd name="T90" fmla="*/ 2147483647 w 189"/>
                <a:gd name="T91" fmla="*/ 2147483647 h 184"/>
                <a:gd name="T92" fmla="*/ 2147483647 w 189"/>
                <a:gd name="T93" fmla="*/ 2147483647 h 184"/>
                <a:gd name="T94" fmla="*/ 2147483647 w 189"/>
                <a:gd name="T95" fmla="*/ 2147483647 h 184"/>
                <a:gd name="T96" fmla="*/ 2147483647 w 189"/>
                <a:gd name="T97" fmla="*/ 2147483647 h 184"/>
                <a:gd name="T98" fmla="*/ 2147483647 w 189"/>
                <a:gd name="T99" fmla="*/ 2147483647 h 184"/>
                <a:gd name="T100" fmla="*/ 2147483647 w 189"/>
                <a:gd name="T101" fmla="*/ 2147483647 h 184"/>
                <a:gd name="T102" fmla="*/ 2147483647 w 189"/>
                <a:gd name="T103" fmla="*/ 2147483647 h 184"/>
                <a:gd name="T104" fmla="*/ 2147483647 w 189"/>
                <a:gd name="T105" fmla="*/ 2147483647 h 184"/>
                <a:gd name="T106" fmla="*/ 2147483647 w 189"/>
                <a:gd name="T107" fmla="*/ 2147483647 h 184"/>
                <a:gd name="T108" fmla="*/ 2147483647 w 189"/>
                <a:gd name="T109" fmla="*/ 2147483647 h 184"/>
                <a:gd name="T110" fmla="*/ 2147483647 w 189"/>
                <a:gd name="T111" fmla="*/ 2147483647 h 184"/>
                <a:gd name="T112" fmla="*/ 2147483647 w 189"/>
                <a:gd name="T113" fmla="*/ 2147483647 h 184"/>
                <a:gd name="T114" fmla="*/ 2147483647 w 189"/>
                <a:gd name="T115" fmla="*/ 2147483647 h 184"/>
                <a:gd name="T116" fmla="*/ 2147483647 w 189"/>
                <a:gd name="T117" fmla="*/ 2147483647 h 184"/>
                <a:gd name="T118" fmla="*/ 2147483647 w 189"/>
                <a:gd name="T119" fmla="*/ 2147483647 h 18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89"/>
                <a:gd name="T181" fmla="*/ 0 h 184"/>
                <a:gd name="T182" fmla="*/ 189 w 189"/>
                <a:gd name="T183" fmla="*/ 184 h 184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89" h="184">
                  <a:moveTo>
                    <a:pt x="174" y="51"/>
                  </a:moveTo>
                  <a:lnTo>
                    <a:pt x="173" y="51"/>
                  </a:lnTo>
                  <a:lnTo>
                    <a:pt x="172" y="51"/>
                  </a:lnTo>
                  <a:lnTo>
                    <a:pt x="171" y="50"/>
                  </a:lnTo>
                  <a:lnTo>
                    <a:pt x="165" y="47"/>
                  </a:lnTo>
                  <a:lnTo>
                    <a:pt x="164" y="47"/>
                  </a:lnTo>
                  <a:lnTo>
                    <a:pt x="162" y="48"/>
                  </a:lnTo>
                  <a:lnTo>
                    <a:pt x="159" y="47"/>
                  </a:lnTo>
                  <a:lnTo>
                    <a:pt x="158" y="47"/>
                  </a:lnTo>
                  <a:lnTo>
                    <a:pt x="157" y="47"/>
                  </a:lnTo>
                  <a:lnTo>
                    <a:pt x="154" y="48"/>
                  </a:lnTo>
                  <a:lnTo>
                    <a:pt x="151" y="49"/>
                  </a:lnTo>
                  <a:lnTo>
                    <a:pt x="150" y="49"/>
                  </a:lnTo>
                  <a:lnTo>
                    <a:pt x="148" y="51"/>
                  </a:lnTo>
                  <a:lnTo>
                    <a:pt x="146" y="49"/>
                  </a:lnTo>
                  <a:lnTo>
                    <a:pt x="145" y="49"/>
                  </a:lnTo>
                  <a:lnTo>
                    <a:pt x="145" y="48"/>
                  </a:lnTo>
                  <a:lnTo>
                    <a:pt x="143" y="48"/>
                  </a:lnTo>
                  <a:lnTo>
                    <a:pt x="143" y="49"/>
                  </a:lnTo>
                  <a:lnTo>
                    <a:pt x="142" y="49"/>
                  </a:lnTo>
                  <a:lnTo>
                    <a:pt x="141" y="48"/>
                  </a:lnTo>
                  <a:lnTo>
                    <a:pt x="140" y="47"/>
                  </a:lnTo>
                  <a:lnTo>
                    <a:pt x="139" y="48"/>
                  </a:lnTo>
                  <a:lnTo>
                    <a:pt x="138" y="49"/>
                  </a:lnTo>
                  <a:lnTo>
                    <a:pt x="138" y="50"/>
                  </a:lnTo>
                  <a:lnTo>
                    <a:pt x="137" y="51"/>
                  </a:lnTo>
                  <a:lnTo>
                    <a:pt x="136" y="50"/>
                  </a:lnTo>
                  <a:lnTo>
                    <a:pt x="137" y="48"/>
                  </a:lnTo>
                  <a:lnTo>
                    <a:pt x="136" y="48"/>
                  </a:lnTo>
                  <a:lnTo>
                    <a:pt x="135" y="48"/>
                  </a:lnTo>
                  <a:lnTo>
                    <a:pt x="134" y="49"/>
                  </a:lnTo>
                  <a:lnTo>
                    <a:pt x="133" y="49"/>
                  </a:lnTo>
                  <a:lnTo>
                    <a:pt x="130" y="46"/>
                  </a:lnTo>
                  <a:lnTo>
                    <a:pt x="129" y="47"/>
                  </a:lnTo>
                  <a:lnTo>
                    <a:pt x="128" y="48"/>
                  </a:lnTo>
                  <a:lnTo>
                    <a:pt x="126" y="48"/>
                  </a:lnTo>
                  <a:lnTo>
                    <a:pt x="126" y="46"/>
                  </a:lnTo>
                  <a:lnTo>
                    <a:pt x="125" y="46"/>
                  </a:lnTo>
                  <a:lnTo>
                    <a:pt x="124" y="44"/>
                  </a:lnTo>
                  <a:lnTo>
                    <a:pt x="123" y="44"/>
                  </a:lnTo>
                  <a:lnTo>
                    <a:pt x="120" y="43"/>
                  </a:lnTo>
                  <a:lnTo>
                    <a:pt x="119" y="44"/>
                  </a:lnTo>
                  <a:lnTo>
                    <a:pt x="117" y="44"/>
                  </a:lnTo>
                  <a:lnTo>
                    <a:pt x="117" y="42"/>
                  </a:lnTo>
                  <a:lnTo>
                    <a:pt x="116" y="43"/>
                  </a:lnTo>
                  <a:lnTo>
                    <a:pt x="115" y="43"/>
                  </a:lnTo>
                  <a:lnTo>
                    <a:pt x="113" y="42"/>
                  </a:lnTo>
                  <a:lnTo>
                    <a:pt x="109" y="42"/>
                  </a:lnTo>
                  <a:lnTo>
                    <a:pt x="109" y="41"/>
                  </a:lnTo>
                  <a:lnTo>
                    <a:pt x="108" y="40"/>
                  </a:lnTo>
                  <a:lnTo>
                    <a:pt x="108" y="39"/>
                  </a:lnTo>
                  <a:lnTo>
                    <a:pt x="106" y="38"/>
                  </a:lnTo>
                  <a:lnTo>
                    <a:pt x="105" y="39"/>
                  </a:lnTo>
                  <a:lnTo>
                    <a:pt x="103" y="39"/>
                  </a:lnTo>
                  <a:lnTo>
                    <a:pt x="102" y="38"/>
                  </a:lnTo>
                  <a:lnTo>
                    <a:pt x="100" y="36"/>
                  </a:lnTo>
                  <a:lnTo>
                    <a:pt x="99" y="35"/>
                  </a:lnTo>
                  <a:lnTo>
                    <a:pt x="98" y="35"/>
                  </a:lnTo>
                  <a:lnTo>
                    <a:pt x="99" y="2"/>
                  </a:lnTo>
                  <a:lnTo>
                    <a:pt x="58" y="0"/>
                  </a:lnTo>
                  <a:lnTo>
                    <a:pt x="57" y="0"/>
                  </a:lnTo>
                  <a:lnTo>
                    <a:pt x="51" y="76"/>
                  </a:lnTo>
                  <a:lnTo>
                    <a:pt x="0" y="72"/>
                  </a:lnTo>
                  <a:lnTo>
                    <a:pt x="1" y="73"/>
                  </a:lnTo>
                  <a:lnTo>
                    <a:pt x="0" y="74"/>
                  </a:lnTo>
                  <a:lnTo>
                    <a:pt x="1" y="75"/>
                  </a:lnTo>
                  <a:lnTo>
                    <a:pt x="3" y="77"/>
                  </a:lnTo>
                  <a:lnTo>
                    <a:pt x="4" y="79"/>
                  </a:lnTo>
                  <a:lnTo>
                    <a:pt x="5" y="81"/>
                  </a:lnTo>
                  <a:lnTo>
                    <a:pt x="8" y="83"/>
                  </a:lnTo>
                  <a:lnTo>
                    <a:pt x="16" y="92"/>
                  </a:lnTo>
                  <a:lnTo>
                    <a:pt x="22" y="98"/>
                  </a:lnTo>
                  <a:lnTo>
                    <a:pt x="23" y="99"/>
                  </a:lnTo>
                  <a:lnTo>
                    <a:pt x="23" y="100"/>
                  </a:lnTo>
                  <a:lnTo>
                    <a:pt x="23" y="101"/>
                  </a:lnTo>
                  <a:lnTo>
                    <a:pt x="24" y="102"/>
                  </a:lnTo>
                  <a:lnTo>
                    <a:pt x="25" y="104"/>
                  </a:lnTo>
                  <a:lnTo>
                    <a:pt x="25" y="110"/>
                  </a:lnTo>
                  <a:lnTo>
                    <a:pt x="25" y="112"/>
                  </a:lnTo>
                  <a:lnTo>
                    <a:pt x="28" y="115"/>
                  </a:lnTo>
                  <a:lnTo>
                    <a:pt x="38" y="123"/>
                  </a:lnTo>
                  <a:lnTo>
                    <a:pt x="45" y="127"/>
                  </a:lnTo>
                  <a:lnTo>
                    <a:pt x="46" y="127"/>
                  </a:lnTo>
                  <a:lnTo>
                    <a:pt x="48" y="127"/>
                  </a:lnTo>
                  <a:lnTo>
                    <a:pt x="49" y="125"/>
                  </a:lnTo>
                  <a:lnTo>
                    <a:pt x="50" y="124"/>
                  </a:lnTo>
                  <a:lnTo>
                    <a:pt x="53" y="117"/>
                  </a:lnTo>
                  <a:lnTo>
                    <a:pt x="55" y="115"/>
                  </a:lnTo>
                  <a:lnTo>
                    <a:pt x="56" y="114"/>
                  </a:lnTo>
                  <a:lnTo>
                    <a:pt x="58" y="115"/>
                  </a:lnTo>
                  <a:lnTo>
                    <a:pt x="59" y="115"/>
                  </a:lnTo>
                  <a:lnTo>
                    <a:pt x="59" y="114"/>
                  </a:lnTo>
                  <a:lnTo>
                    <a:pt x="60" y="113"/>
                  </a:lnTo>
                  <a:lnTo>
                    <a:pt x="61" y="114"/>
                  </a:lnTo>
                  <a:lnTo>
                    <a:pt x="62" y="114"/>
                  </a:lnTo>
                  <a:lnTo>
                    <a:pt x="66" y="115"/>
                  </a:lnTo>
                  <a:lnTo>
                    <a:pt x="67" y="115"/>
                  </a:lnTo>
                  <a:lnTo>
                    <a:pt x="70" y="116"/>
                  </a:lnTo>
                  <a:lnTo>
                    <a:pt x="71" y="116"/>
                  </a:lnTo>
                  <a:lnTo>
                    <a:pt x="74" y="117"/>
                  </a:lnTo>
                  <a:lnTo>
                    <a:pt x="75" y="119"/>
                  </a:lnTo>
                  <a:lnTo>
                    <a:pt x="75" y="120"/>
                  </a:lnTo>
                  <a:lnTo>
                    <a:pt x="76" y="120"/>
                  </a:lnTo>
                  <a:lnTo>
                    <a:pt x="77" y="121"/>
                  </a:lnTo>
                  <a:lnTo>
                    <a:pt x="79" y="123"/>
                  </a:lnTo>
                  <a:lnTo>
                    <a:pt x="82" y="126"/>
                  </a:lnTo>
                  <a:lnTo>
                    <a:pt x="83" y="128"/>
                  </a:lnTo>
                  <a:lnTo>
                    <a:pt x="83" y="129"/>
                  </a:lnTo>
                  <a:lnTo>
                    <a:pt x="88" y="140"/>
                  </a:lnTo>
                  <a:lnTo>
                    <a:pt x="89" y="142"/>
                  </a:lnTo>
                  <a:lnTo>
                    <a:pt x="93" y="147"/>
                  </a:lnTo>
                  <a:lnTo>
                    <a:pt x="94" y="149"/>
                  </a:lnTo>
                  <a:lnTo>
                    <a:pt x="97" y="152"/>
                  </a:lnTo>
                  <a:lnTo>
                    <a:pt x="98" y="153"/>
                  </a:lnTo>
                  <a:lnTo>
                    <a:pt x="99" y="154"/>
                  </a:lnTo>
                  <a:lnTo>
                    <a:pt x="100" y="155"/>
                  </a:lnTo>
                  <a:lnTo>
                    <a:pt x="100" y="159"/>
                  </a:lnTo>
                  <a:lnTo>
                    <a:pt x="101" y="160"/>
                  </a:lnTo>
                  <a:lnTo>
                    <a:pt x="101" y="164"/>
                  </a:lnTo>
                  <a:lnTo>
                    <a:pt x="102" y="165"/>
                  </a:lnTo>
                  <a:lnTo>
                    <a:pt x="105" y="172"/>
                  </a:lnTo>
                  <a:lnTo>
                    <a:pt x="106" y="174"/>
                  </a:lnTo>
                  <a:lnTo>
                    <a:pt x="108" y="174"/>
                  </a:lnTo>
                  <a:lnTo>
                    <a:pt x="111" y="176"/>
                  </a:lnTo>
                  <a:lnTo>
                    <a:pt x="114" y="177"/>
                  </a:lnTo>
                  <a:lnTo>
                    <a:pt x="119" y="180"/>
                  </a:lnTo>
                  <a:lnTo>
                    <a:pt x="125" y="181"/>
                  </a:lnTo>
                  <a:lnTo>
                    <a:pt x="126" y="181"/>
                  </a:lnTo>
                  <a:lnTo>
                    <a:pt x="130" y="183"/>
                  </a:lnTo>
                  <a:lnTo>
                    <a:pt x="132" y="184"/>
                  </a:lnTo>
                  <a:lnTo>
                    <a:pt x="133" y="182"/>
                  </a:lnTo>
                  <a:lnTo>
                    <a:pt x="135" y="182"/>
                  </a:lnTo>
                  <a:lnTo>
                    <a:pt x="135" y="181"/>
                  </a:lnTo>
                  <a:lnTo>
                    <a:pt x="134" y="180"/>
                  </a:lnTo>
                  <a:lnTo>
                    <a:pt x="133" y="178"/>
                  </a:lnTo>
                  <a:lnTo>
                    <a:pt x="130" y="170"/>
                  </a:lnTo>
                  <a:lnTo>
                    <a:pt x="129" y="167"/>
                  </a:lnTo>
                  <a:lnTo>
                    <a:pt x="131" y="162"/>
                  </a:lnTo>
                  <a:lnTo>
                    <a:pt x="131" y="160"/>
                  </a:lnTo>
                  <a:lnTo>
                    <a:pt x="130" y="160"/>
                  </a:lnTo>
                  <a:lnTo>
                    <a:pt x="130" y="159"/>
                  </a:lnTo>
                  <a:lnTo>
                    <a:pt x="132" y="158"/>
                  </a:lnTo>
                  <a:lnTo>
                    <a:pt x="133" y="153"/>
                  </a:lnTo>
                  <a:lnTo>
                    <a:pt x="132" y="153"/>
                  </a:lnTo>
                  <a:lnTo>
                    <a:pt x="132" y="151"/>
                  </a:lnTo>
                  <a:lnTo>
                    <a:pt x="133" y="150"/>
                  </a:lnTo>
                  <a:lnTo>
                    <a:pt x="134" y="151"/>
                  </a:lnTo>
                  <a:lnTo>
                    <a:pt x="137" y="149"/>
                  </a:lnTo>
                  <a:lnTo>
                    <a:pt x="137" y="147"/>
                  </a:lnTo>
                  <a:lnTo>
                    <a:pt x="136" y="146"/>
                  </a:lnTo>
                  <a:lnTo>
                    <a:pt x="137" y="145"/>
                  </a:lnTo>
                  <a:lnTo>
                    <a:pt x="138" y="145"/>
                  </a:lnTo>
                  <a:lnTo>
                    <a:pt x="138" y="144"/>
                  </a:lnTo>
                  <a:lnTo>
                    <a:pt x="139" y="145"/>
                  </a:lnTo>
                  <a:lnTo>
                    <a:pt x="140" y="145"/>
                  </a:lnTo>
                  <a:lnTo>
                    <a:pt x="141" y="144"/>
                  </a:lnTo>
                  <a:lnTo>
                    <a:pt x="141" y="142"/>
                  </a:lnTo>
                  <a:lnTo>
                    <a:pt x="142" y="141"/>
                  </a:lnTo>
                  <a:lnTo>
                    <a:pt x="142" y="142"/>
                  </a:lnTo>
                  <a:lnTo>
                    <a:pt x="143" y="142"/>
                  </a:lnTo>
                  <a:lnTo>
                    <a:pt x="146" y="141"/>
                  </a:lnTo>
                  <a:lnTo>
                    <a:pt x="147" y="141"/>
                  </a:lnTo>
                  <a:lnTo>
                    <a:pt x="147" y="140"/>
                  </a:lnTo>
                  <a:lnTo>
                    <a:pt x="145" y="139"/>
                  </a:lnTo>
                  <a:lnTo>
                    <a:pt x="145" y="138"/>
                  </a:lnTo>
                  <a:lnTo>
                    <a:pt x="148" y="137"/>
                  </a:lnTo>
                  <a:lnTo>
                    <a:pt x="149" y="136"/>
                  </a:lnTo>
                  <a:lnTo>
                    <a:pt x="150" y="136"/>
                  </a:lnTo>
                  <a:lnTo>
                    <a:pt x="149" y="137"/>
                  </a:lnTo>
                  <a:lnTo>
                    <a:pt x="150" y="138"/>
                  </a:lnTo>
                  <a:lnTo>
                    <a:pt x="151" y="137"/>
                  </a:lnTo>
                  <a:lnTo>
                    <a:pt x="156" y="135"/>
                  </a:lnTo>
                  <a:lnTo>
                    <a:pt x="165" y="130"/>
                  </a:lnTo>
                  <a:lnTo>
                    <a:pt x="165" y="128"/>
                  </a:lnTo>
                  <a:lnTo>
                    <a:pt x="169" y="124"/>
                  </a:lnTo>
                  <a:lnTo>
                    <a:pt x="168" y="121"/>
                  </a:lnTo>
                  <a:lnTo>
                    <a:pt x="168" y="119"/>
                  </a:lnTo>
                  <a:lnTo>
                    <a:pt x="171" y="118"/>
                  </a:lnTo>
                  <a:lnTo>
                    <a:pt x="171" y="120"/>
                  </a:lnTo>
                  <a:lnTo>
                    <a:pt x="171" y="121"/>
                  </a:lnTo>
                  <a:lnTo>
                    <a:pt x="174" y="121"/>
                  </a:lnTo>
                  <a:lnTo>
                    <a:pt x="175" y="122"/>
                  </a:lnTo>
                  <a:lnTo>
                    <a:pt x="181" y="119"/>
                  </a:lnTo>
                  <a:lnTo>
                    <a:pt x="185" y="119"/>
                  </a:lnTo>
                  <a:lnTo>
                    <a:pt x="184" y="118"/>
                  </a:lnTo>
                  <a:lnTo>
                    <a:pt x="184" y="117"/>
                  </a:lnTo>
                  <a:lnTo>
                    <a:pt x="184" y="116"/>
                  </a:lnTo>
                  <a:lnTo>
                    <a:pt x="184" y="115"/>
                  </a:lnTo>
                  <a:lnTo>
                    <a:pt x="185" y="114"/>
                  </a:lnTo>
                  <a:lnTo>
                    <a:pt x="187" y="110"/>
                  </a:lnTo>
                  <a:lnTo>
                    <a:pt x="186" y="108"/>
                  </a:lnTo>
                  <a:lnTo>
                    <a:pt x="186" y="107"/>
                  </a:lnTo>
                  <a:lnTo>
                    <a:pt x="186" y="106"/>
                  </a:lnTo>
                  <a:lnTo>
                    <a:pt x="186" y="105"/>
                  </a:lnTo>
                  <a:lnTo>
                    <a:pt x="186" y="103"/>
                  </a:lnTo>
                  <a:lnTo>
                    <a:pt x="187" y="102"/>
                  </a:lnTo>
                  <a:lnTo>
                    <a:pt x="188" y="101"/>
                  </a:lnTo>
                  <a:lnTo>
                    <a:pt x="189" y="98"/>
                  </a:lnTo>
                  <a:lnTo>
                    <a:pt x="189" y="96"/>
                  </a:lnTo>
                  <a:lnTo>
                    <a:pt x="188" y="93"/>
                  </a:lnTo>
                  <a:lnTo>
                    <a:pt x="187" y="91"/>
                  </a:lnTo>
                  <a:lnTo>
                    <a:pt x="186" y="91"/>
                  </a:lnTo>
                  <a:lnTo>
                    <a:pt x="187" y="90"/>
                  </a:lnTo>
                  <a:lnTo>
                    <a:pt x="186" y="89"/>
                  </a:lnTo>
                  <a:lnTo>
                    <a:pt x="185" y="88"/>
                  </a:lnTo>
                  <a:lnTo>
                    <a:pt x="184" y="87"/>
                  </a:lnTo>
                  <a:lnTo>
                    <a:pt x="184" y="86"/>
                  </a:lnTo>
                  <a:lnTo>
                    <a:pt x="185" y="85"/>
                  </a:lnTo>
                  <a:lnTo>
                    <a:pt x="184" y="82"/>
                  </a:lnTo>
                  <a:lnTo>
                    <a:pt x="181" y="80"/>
                  </a:lnTo>
                  <a:lnTo>
                    <a:pt x="181" y="79"/>
                  </a:lnTo>
                  <a:lnTo>
                    <a:pt x="180" y="62"/>
                  </a:lnTo>
                  <a:lnTo>
                    <a:pt x="180" y="53"/>
                  </a:lnTo>
                  <a:lnTo>
                    <a:pt x="178" y="52"/>
                  </a:lnTo>
                  <a:lnTo>
                    <a:pt x="176" y="53"/>
                  </a:lnTo>
                  <a:lnTo>
                    <a:pt x="174" y="51"/>
                  </a:lnTo>
                  <a:close/>
                </a:path>
              </a:pathLst>
            </a:custGeom>
            <a:solidFill>
              <a:srgbClr val="ED4213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614" name="Freeform 15"/>
            <p:cNvSpPr>
              <a:spLocks/>
            </p:cNvSpPr>
            <p:nvPr/>
          </p:nvSpPr>
          <p:spPr bwMode="auto">
            <a:xfrm>
              <a:off x="4373" y="1453"/>
              <a:ext cx="522" cy="380"/>
            </a:xfrm>
            <a:custGeom>
              <a:avLst/>
              <a:gdLst>
                <a:gd name="T0" fmla="*/ 2147483647 w 102"/>
                <a:gd name="T1" fmla="*/ 2147483647 h 78"/>
                <a:gd name="T2" fmla="*/ 2147483647 w 102"/>
                <a:gd name="T3" fmla="*/ 2147483647 h 78"/>
                <a:gd name="T4" fmla="*/ 2147483647 w 102"/>
                <a:gd name="T5" fmla="*/ 2147483647 h 78"/>
                <a:gd name="T6" fmla="*/ 2147483647 w 102"/>
                <a:gd name="T7" fmla="*/ 2147483647 h 78"/>
                <a:gd name="T8" fmla="*/ 2147483647 w 102"/>
                <a:gd name="T9" fmla="*/ 2147483647 h 78"/>
                <a:gd name="T10" fmla="*/ 2147483647 w 102"/>
                <a:gd name="T11" fmla="*/ 2147483647 h 78"/>
                <a:gd name="T12" fmla="*/ 2147483647 w 102"/>
                <a:gd name="T13" fmla="*/ 2147483647 h 78"/>
                <a:gd name="T14" fmla="*/ 2147483647 w 102"/>
                <a:gd name="T15" fmla="*/ 2147483647 h 78"/>
                <a:gd name="T16" fmla="*/ 2147483647 w 102"/>
                <a:gd name="T17" fmla="*/ 2147483647 h 78"/>
                <a:gd name="T18" fmla="*/ 2147483647 w 102"/>
                <a:gd name="T19" fmla="*/ 2147483647 h 78"/>
                <a:gd name="T20" fmla="*/ 2147483647 w 102"/>
                <a:gd name="T21" fmla="*/ 2147483647 h 78"/>
                <a:gd name="T22" fmla="*/ 2147483647 w 102"/>
                <a:gd name="T23" fmla="*/ 2147483647 h 78"/>
                <a:gd name="T24" fmla="*/ 2147483647 w 102"/>
                <a:gd name="T25" fmla="*/ 2147483647 h 78"/>
                <a:gd name="T26" fmla="*/ 2147483647 w 102"/>
                <a:gd name="T27" fmla="*/ 2147483647 h 78"/>
                <a:gd name="T28" fmla="*/ 2147483647 w 102"/>
                <a:gd name="T29" fmla="*/ 2147483647 h 78"/>
                <a:gd name="T30" fmla="*/ 2147483647 w 102"/>
                <a:gd name="T31" fmla="*/ 2147483647 h 78"/>
                <a:gd name="T32" fmla="*/ 2147483647 w 102"/>
                <a:gd name="T33" fmla="*/ 2147483647 h 78"/>
                <a:gd name="T34" fmla="*/ 2147483647 w 102"/>
                <a:gd name="T35" fmla="*/ 2147483647 h 78"/>
                <a:gd name="T36" fmla="*/ 2147483647 w 102"/>
                <a:gd name="T37" fmla="*/ 2147483647 h 78"/>
                <a:gd name="T38" fmla="*/ 2147483647 w 102"/>
                <a:gd name="T39" fmla="*/ 2147483647 h 78"/>
                <a:gd name="T40" fmla="*/ 2147483647 w 102"/>
                <a:gd name="T41" fmla="*/ 2147483647 h 78"/>
                <a:gd name="T42" fmla="*/ 2147483647 w 102"/>
                <a:gd name="T43" fmla="*/ 2147483647 h 78"/>
                <a:gd name="T44" fmla="*/ 2147483647 w 102"/>
                <a:gd name="T45" fmla="*/ 2147483647 h 78"/>
                <a:gd name="T46" fmla="*/ 2147483647 w 102"/>
                <a:gd name="T47" fmla="*/ 2147483647 h 78"/>
                <a:gd name="T48" fmla="*/ 2147483647 w 102"/>
                <a:gd name="T49" fmla="*/ 2147483647 h 78"/>
                <a:gd name="T50" fmla="*/ 2147483647 w 102"/>
                <a:gd name="T51" fmla="*/ 2147483647 h 78"/>
                <a:gd name="T52" fmla="*/ 2147483647 w 102"/>
                <a:gd name="T53" fmla="*/ 0 h 78"/>
                <a:gd name="T54" fmla="*/ 2147483647 w 102"/>
                <a:gd name="T55" fmla="*/ 2147483647 h 78"/>
                <a:gd name="T56" fmla="*/ 2147483647 w 102"/>
                <a:gd name="T57" fmla="*/ 2147483647 h 78"/>
                <a:gd name="T58" fmla="*/ 2147483647 w 102"/>
                <a:gd name="T59" fmla="*/ 2147483647 h 78"/>
                <a:gd name="T60" fmla="*/ 2147483647 w 102"/>
                <a:gd name="T61" fmla="*/ 2147483647 h 78"/>
                <a:gd name="T62" fmla="*/ 2147483647 w 102"/>
                <a:gd name="T63" fmla="*/ 2147483647 h 78"/>
                <a:gd name="T64" fmla="*/ 2147483647 w 102"/>
                <a:gd name="T65" fmla="*/ 2147483647 h 78"/>
                <a:gd name="T66" fmla="*/ 2147483647 w 102"/>
                <a:gd name="T67" fmla="*/ 2147483647 h 78"/>
                <a:gd name="T68" fmla="*/ 2147483647 w 102"/>
                <a:gd name="T69" fmla="*/ 2147483647 h 78"/>
                <a:gd name="T70" fmla="*/ 2147483647 w 102"/>
                <a:gd name="T71" fmla="*/ 2147483647 h 78"/>
                <a:gd name="T72" fmla="*/ 2147483647 w 102"/>
                <a:gd name="T73" fmla="*/ 2147483647 h 78"/>
                <a:gd name="T74" fmla="*/ 2147483647 w 102"/>
                <a:gd name="T75" fmla="*/ 2147483647 h 78"/>
                <a:gd name="T76" fmla="*/ 2147483647 w 102"/>
                <a:gd name="T77" fmla="*/ 2147483647 h 78"/>
                <a:gd name="T78" fmla="*/ 2147483647 w 102"/>
                <a:gd name="T79" fmla="*/ 2147483647 h 78"/>
                <a:gd name="T80" fmla="*/ 2147483647 w 102"/>
                <a:gd name="T81" fmla="*/ 2147483647 h 78"/>
                <a:gd name="T82" fmla="*/ 2147483647 w 102"/>
                <a:gd name="T83" fmla="*/ 2147483647 h 78"/>
                <a:gd name="T84" fmla="*/ 2147483647 w 102"/>
                <a:gd name="T85" fmla="*/ 2147483647 h 78"/>
                <a:gd name="T86" fmla="*/ 2147483647 w 102"/>
                <a:gd name="T87" fmla="*/ 2147483647 h 78"/>
                <a:gd name="T88" fmla="*/ 2147483647 w 102"/>
                <a:gd name="T89" fmla="*/ 2147483647 h 78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02"/>
                <a:gd name="T136" fmla="*/ 0 h 78"/>
                <a:gd name="T137" fmla="*/ 102 w 102"/>
                <a:gd name="T138" fmla="*/ 78 h 78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02" h="78">
                  <a:moveTo>
                    <a:pt x="66" y="64"/>
                  </a:moveTo>
                  <a:lnTo>
                    <a:pt x="77" y="68"/>
                  </a:lnTo>
                  <a:lnTo>
                    <a:pt x="78" y="70"/>
                  </a:lnTo>
                  <a:lnTo>
                    <a:pt x="77" y="71"/>
                  </a:lnTo>
                  <a:lnTo>
                    <a:pt x="77" y="72"/>
                  </a:lnTo>
                  <a:lnTo>
                    <a:pt x="76" y="73"/>
                  </a:lnTo>
                  <a:lnTo>
                    <a:pt x="76" y="75"/>
                  </a:lnTo>
                  <a:lnTo>
                    <a:pt x="75" y="75"/>
                  </a:lnTo>
                  <a:lnTo>
                    <a:pt x="74" y="77"/>
                  </a:lnTo>
                  <a:lnTo>
                    <a:pt x="74" y="78"/>
                  </a:lnTo>
                  <a:lnTo>
                    <a:pt x="75" y="78"/>
                  </a:lnTo>
                  <a:lnTo>
                    <a:pt x="75" y="77"/>
                  </a:lnTo>
                  <a:lnTo>
                    <a:pt x="77" y="76"/>
                  </a:lnTo>
                  <a:lnTo>
                    <a:pt x="78" y="76"/>
                  </a:lnTo>
                  <a:lnTo>
                    <a:pt x="81" y="76"/>
                  </a:lnTo>
                  <a:lnTo>
                    <a:pt x="81" y="75"/>
                  </a:lnTo>
                  <a:lnTo>
                    <a:pt x="84" y="75"/>
                  </a:lnTo>
                  <a:lnTo>
                    <a:pt x="86" y="74"/>
                  </a:lnTo>
                  <a:lnTo>
                    <a:pt x="87" y="73"/>
                  </a:lnTo>
                  <a:lnTo>
                    <a:pt x="88" y="72"/>
                  </a:lnTo>
                  <a:lnTo>
                    <a:pt x="94" y="67"/>
                  </a:lnTo>
                  <a:lnTo>
                    <a:pt x="96" y="66"/>
                  </a:lnTo>
                  <a:lnTo>
                    <a:pt x="97" y="65"/>
                  </a:lnTo>
                  <a:lnTo>
                    <a:pt x="98" y="65"/>
                  </a:lnTo>
                  <a:lnTo>
                    <a:pt x="99" y="64"/>
                  </a:lnTo>
                  <a:lnTo>
                    <a:pt x="100" y="63"/>
                  </a:lnTo>
                  <a:lnTo>
                    <a:pt x="101" y="63"/>
                  </a:lnTo>
                  <a:lnTo>
                    <a:pt x="102" y="61"/>
                  </a:lnTo>
                  <a:lnTo>
                    <a:pt x="100" y="62"/>
                  </a:lnTo>
                  <a:lnTo>
                    <a:pt x="99" y="62"/>
                  </a:lnTo>
                  <a:lnTo>
                    <a:pt x="97" y="63"/>
                  </a:lnTo>
                  <a:lnTo>
                    <a:pt x="97" y="64"/>
                  </a:lnTo>
                  <a:lnTo>
                    <a:pt x="96" y="65"/>
                  </a:lnTo>
                  <a:lnTo>
                    <a:pt x="95" y="66"/>
                  </a:lnTo>
                  <a:lnTo>
                    <a:pt x="94" y="65"/>
                  </a:lnTo>
                  <a:lnTo>
                    <a:pt x="95" y="64"/>
                  </a:lnTo>
                  <a:lnTo>
                    <a:pt x="96" y="63"/>
                  </a:lnTo>
                  <a:lnTo>
                    <a:pt x="97" y="61"/>
                  </a:lnTo>
                  <a:lnTo>
                    <a:pt x="97" y="60"/>
                  </a:lnTo>
                  <a:lnTo>
                    <a:pt x="96" y="61"/>
                  </a:lnTo>
                  <a:lnTo>
                    <a:pt x="95" y="62"/>
                  </a:lnTo>
                  <a:lnTo>
                    <a:pt x="94" y="63"/>
                  </a:lnTo>
                  <a:lnTo>
                    <a:pt x="91" y="65"/>
                  </a:lnTo>
                  <a:lnTo>
                    <a:pt x="86" y="67"/>
                  </a:lnTo>
                  <a:lnTo>
                    <a:pt x="83" y="69"/>
                  </a:lnTo>
                  <a:lnTo>
                    <a:pt x="81" y="70"/>
                  </a:lnTo>
                  <a:lnTo>
                    <a:pt x="80" y="72"/>
                  </a:lnTo>
                  <a:lnTo>
                    <a:pt x="79" y="71"/>
                  </a:lnTo>
                  <a:lnTo>
                    <a:pt x="79" y="70"/>
                  </a:lnTo>
                  <a:lnTo>
                    <a:pt x="79" y="68"/>
                  </a:lnTo>
                  <a:lnTo>
                    <a:pt x="81" y="67"/>
                  </a:lnTo>
                  <a:lnTo>
                    <a:pt x="79" y="66"/>
                  </a:lnTo>
                  <a:lnTo>
                    <a:pt x="81" y="64"/>
                  </a:lnTo>
                  <a:lnTo>
                    <a:pt x="81" y="63"/>
                  </a:lnTo>
                  <a:lnTo>
                    <a:pt x="81" y="62"/>
                  </a:lnTo>
                  <a:lnTo>
                    <a:pt x="79" y="49"/>
                  </a:lnTo>
                  <a:lnTo>
                    <a:pt x="78" y="49"/>
                  </a:lnTo>
                  <a:lnTo>
                    <a:pt x="78" y="37"/>
                  </a:lnTo>
                  <a:lnTo>
                    <a:pt x="77" y="34"/>
                  </a:lnTo>
                  <a:lnTo>
                    <a:pt x="76" y="32"/>
                  </a:lnTo>
                  <a:lnTo>
                    <a:pt x="76" y="29"/>
                  </a:lnTo>
                  <a:lnTo>
                    <a:pt x="75" y="25"/>
                  </a:lnTo>
                  <a:lnTo>
                    <a:pt x="74" y="23"/>
                  </a:lnTo>
                  <a:lnTo>
                    <a:pt x="73" y="23"/>
                  </a:lnTo>
                  <a:lnTo>
                    <a:pt x="74" y="24"/>
                  </a:lnTo>
                  <a:lnTo>
                    <a:pt x="73" y="24"/>
                  </a:lnTo>
                  <a:lnTo>
                    <a:pt x="73" y="23"/>
                  </a:lnTo>
                  <a:lnTo>
                    <a:pt x="73" y="21"/>
                  </a:lnTo>
                  <a:lnTo>
                    <a:pt x="71" y="16"/>
                  </a:lnTo>
                  <a:lnTo>
                    <a:pt x="71" y="14"/>
                  </a:lnTo>
                  <a:lnTo>
                    <a:pt x="72" y="12"/>
                  </a:lnTo>
                  <a:lnTo>
                    <a:pt x="71" y="9"/>
                  </a:lnTo>
                  <a:lnTo>
                    <a:pt x="69" y="4"/>
                  </a:lnTo>
                  <a:lnTo>
                    <a:pt x="69" y="3"/>
                  </a:lnTo>
                  <a:lnTo>
                    <a:pt x="68" y="3"/>
                  </a:lnTo>
                  <a:lnTo>
                    <a:pt x="69" y="2"/>
                  </a:lnTo>
                  <a:lnTo>
                    <a:pt x="68" y="0"/>
                  </a:lnTo>
                  <a:lnTo>
                    <a:pt x="52" y="4"/>
                  </a:lnTo>
                  <a:lnTo>
                    <a:pt x="51" y="4"/>
                  </a:lnTo>
                  <a:lnTo>
                    <a:pt x="50" y="5"/>
                  </a:lnTo>
                  <a:lnTo>
                    <a:pt x="46" y="9"/>
                  </a:lnTo>
                  <a:lnTo>
                    <a:pt x="42" y="14"/>
                  </a:lnTo>
                  <a:lnTo>
                    <a:pt x="41" y="15"/>
                  </a:lnTo>
                  <a:lnTo>
                    <a:pt x="42" y="16"/>
                  </a:lnTo>
                  <a:lnTo>
                    <a:pt x="41" y="18"/>
                  </a:lnTo>
                  <a:lnTo>
                    <a:pt x="40" y="19"/>
                  </a:lnTo>
                  <a:lnTo>
                    <a:pt x="36" y="22"/>
                  </a:lnTo>
                  <a:lnTo>
                    <a:pt x="36" y="23"/>
                  </a:lnTo>
                  <a:lnTo>
                    <a:pt x="36" y="25"/>
                  </a:lnTo>
                  <a:lnTo>
                    <a:pt x="37" y="25"/>
                  </a:lnTo>
                  <a:lnTo>
                    <a:pt x="38" y="25"/>
                  </a:lnTo>
                  <a:lnTo>
                    <a:pt x="39" y="26"/>
                  </a:lnTo>
                  <a:lnTo>
                    <a:pt x="38" y="27"/>
                  </a:lnTo>
                  <a:lnTo>
                    <a:pt x="38" y="29"/>
                  </a:lnTo>
                  <a:lnTo>
                    <a:pt x="39" y="30"/>
                  </a:lnTo>
                  <a:lnTo>
                    <a:pt x="39" y="32"/>
                  </a:lnTo>
                  <a:lnTo>
                    <a:pt x="36" y="34"/>
                  </a:lnTo>
                  <a:lnTo>
                    <a:pt x="33" y="38"/>
                  </a:lnTo>
                  <a:lnTo>
                    <a:pt x="30" y="39"/>
                  </a:lnTo>
                  <a:lnTo>
                    <a:pt x="23" y="40"/>
                  </a:lnTo>
                  <a:lnTo>
                    <a:pt x="21" y="39"/>
                  </a:lnTo>
                  <a:lnTo>
                    <a:pt x="19" y="39"/>
                  </a:lnTo>
                  <a:lnTo>
                    <a:pt x="16" y="39"/>
                  </a:lnTo>
                  <a:lnTo>
                    <a:pt x="13" y="40"/>
                  </a:lnTo>
                  <a:lnTo>
                    <a:pt x="9" y="42"/>
                  </a:lnTo>
                  <a:lnTo>
                    <a:pt x="7" y="43"/>
                  </a:lnTo>
                  <a:lnTo>
                    <a:pt x="6" y="45"/>
                  </a:lnTo>
                  <a:lnTo>
                    <a:pt x="6" y="46"/>
                  </a:lnTo>
                  <a:lnTo>
                    <a:pt x="9" y="50"/>
                  </a:lnTo>
                  <a:lnTo>
                    <a:pt x="10" y="51"/>
                  </a:lnTo>
                  <a:lnTo>
                    <a:pt x="9" y="52"/>
                  </a:lnTo>
                  <a:lnTo>
                    <a:pt x="8" y="53"/>
                  </a:lnTo>
                  <a:lnTo>
                    <a:pt x="7" y="55"/>
                  </a:lnTo>
                  <a:lnTo>
                    <a:pt x="2" y="60"/>
                  </a:lnTo>
                  <a:lnTo>
                    <a:pt x="0" y="62"/>
                  </a:lnTo>
                  <a:lnTo>
                    <a:pt x="1" y="66"/>
                  </a:lnTo>
                  <a:lnTo>
                    <a:pt x="56" y="55"/>
                  </a:lnTo>
                  <a:lnTo>
                    <a:pt x="57" y="56"/>
                  </a:lnTo>
                  <a:lnTo>
                    <a:pt x="57" y="57"/>
                  </a:lnTo>
                  <a:lnTo>
                    <a:pt x="58" y="57"/>
                  </a:lnTo>
                  <a:lnTo>
                    <a:pt x="58" y="58"/>
                  </a:lnTo>
                  <a:lnTo>
                    <a:pt x="59" y="58"/>
                  </a:lnTo>
                  <a:lnTo>
                    <a:pt x="61" y="61"/>
                  </a:lnTo>
                  <a:lnTo>
                    <a:pt x="61" y="62"/>
                  </a:lnTo>
                  <a:lnTo>
                    <a:pt x="62" y="63"/>
                  </a:lnTo>
                  <a:lnTo>
                    <a:pt x="65" y="64"/>
                  </a:lnTo>
                  <a:lnTo>
                    <a:pt x="66" y="64"/>
                  </a:lnTo>
                  <a:close/>
                </a:path>
              </a:pathLst>
            </a:custGeom>
            <a:solidFill>
              <a:srgbClr val="FFC66D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615" name="Freeform 16"/>
            <p:cNvSpPr>
              <a:spLocks/>
            </p:cNvSpPr>
            <p:nvPr/>
          </p:nvSpPr>
          <p:spPr bwMode="auto">
            <a:xfrm>
              <a:off x="4721" y="1428"/>
              <a:ext cx="118" cy="205"/>
            </a:xfrm>
            <a:custGeom>
              <a:avLst/>
              <a:gdLst>
                <a:gd name="T0" fmla="*/ 0 w 23"/>
                <a:gd name="T1" fmla="*/ 2147483647 h 42"/>
                <a:gd name="T2" fmla="*/ 2147483647 w 23"/>
                <a:gd name="T3" fmla="*/ 2147483647 h 42"/>
                <a:gd name="T4" fmla="*/ 0 w 23"/>
                <a:gd name="T5" fmla="*/ 2147483647 h 42"/>
                <a:gd name="T6" fmla="*/ 2147483647 w 23"/>
                <a:gd name="T7" fmla="*/ 2147483647 h 42"/>
                <a:gd name="T8" fmla="*/ 2147483647 w 23"/>
                <a:gd name="T9" fmla="*/ 2147483647 h 42"/>
                <a:gd name="T10" fmla="*/ 2147483647 w 23"/>
                <a:gd name="T11" fmla="*/ 2147483647 h 42"/>
                <a:gd name="T12" fmla="*/ 2147483647 w 23"/>
                <a:gd name="T13" fmla="*/ 2147483647 h 42"/>
                <a:gd name="T14" fmla="*/ 2147483647 w 23"/>
                <a:gd name="T15" fmla="*/ 2147483647 h 42"/>
                <a:gd name="T16" fmla="*/ 2147483647 w 23"/>
                <a:gd name="T17" fmla="*/ 2147483647 h 42"/>
                <a:gd name="T18" fmla="*/ 2147483647 w 23"/>
                <a:gd name="T19" fmla="*/ 2147483647 h 42"/>
                <a:gd name="T20" fmla="*/ 2147483647 w 23"/>
                <a:gd name="T21" fmla="*/ 2147483647 h 42"/>
                <a:gd name="T22" fmla="*/ 2147483647 w 23"/>
                <a:gd name="T23" fmla="*/ 2147483647 h 42"/>
                <a:gd name="T24" fmla="*/ 2147483647 w 23"/>
                <a:gd name="T25" fmla="*/ 2147483647 h 42"/>
                <a:gd name="T26" fmla="*/ 2147483647 w 23"/>
                <a:gd name="T27" fmla="*/ 2147483647 h 42"/>
                <a:gd name="T28" fmla="*/ 2147483647 w 23"/>
                <a:gd name="T29" fmla="*/ 2147483647 h 42"/>
                <a:gd name="T30" fmla="*/ 2147483647 w 23"/>
                <a:gd name="T31" fmla="*/ 2147483647 h 42"/>
                <a:gd name="T32" fmla="*/ 2147483647 w 23"/>
                <a:gd name="T33" fmla="*/ 2147483647 h 42"/>
                <a:gd name="T34" fmla="*/ 2147483647 w 23"/>
                <a:gd name="T35" fmla="*/ 2147483647 h 42"/>
                <a:gd name="T36" fmla="*/ 2147483647 w 23"/>
                <a:gd name="T37" fmla="*/ 2147483647 h 42"/>
                <a:gd name="T38" fmla="*/ 2147483647 w 23"/>
                <a:gd name="T39" fmla="*/ 2147483647 h 42"/>
                <a:gd name="T40" fmla="*/ 2147483647 w 23"/>
                <a:gd name="T41" fmla="*/ 2147483647 h 42"/>
                <a:gd name="T42" fmla="*/ 2147483647 w 23"/>
                <a:gd name="T43" fmla="*/ 2147483647 h 42"/>
                <a:gd name="T44" fmla="*/ 2147483647 w 23"/>
                <a:gd name="T45" fmla="*/ 2147483647 h 42"/>
                <a:gd name="T46" fmla="*/ 2147483647 w 23"/>
                <a:gd name="T47" fmla="*/ 2147483647 h 42"/>
                <a:gd name="T48" fmla="*/ 2147483647 w 23"/>
                <a:gd name="T49" fmla="*/ 2147483647 h 42"/>
                <a:gd name="T50" fmla="*/ 2147483647 w 23"/>
                <a:gd name="T51" fmla="*/ 2147483647 h 42"/>
                <a:gd name="T52" fmla="*/ 2147483647 w 23"/>
                <a:gd name="T53" fmla="*/ 2147483647 h 42"/>
                <a:gd name="T54" fmla="*/ 2147483647 w 23"/>
                <a:gd name="T55" fmla="*/ 2147483647 h 42"/>
                <a:gd name="T56" fmla="*/ 2147483647 w 23"/>
                <a:gd name="T57" fmla="*/ 2147483647 h 42"/>
                <a:gd name="T58" fmla="*/ 2147483647 w 23"/>
                <a:gd name="T59" fmla="*/ 2147483647 h 42"/>
                <a:gd name="T60" fmla="*/ 2147483647 w 23"/>
                <a:gd name="T61" fmla="*/ 2147483647 h 42"/>
                <a:gd name="T62" fmla="*/ 2147483647 w 23"/>
                <a:gd name="T63" fmla="*/ 2147483647 h 42"/>
                <a:gd name="T64" fmla="*/ 2147483647 w 23"/>
                <a:gd name="T65" fmla="*/ 2147483647 h 42"/>
                <a:gd name="T66" fmla="*/ 2147483647 w 23"/>
                <a:gd name="T67" fmla="*/ 2147483647 h 42"/>
                <a:gd name="T68" fmla="*/ 2147483647 w 23"/>
                <a:gd name="T69" fmla="*/ 2147483647 h 42"/>
                <a:gd name="T70" fmla="*/ 2147483647 w 23"/>
                <a:gd name="T71" fmla="*/ 2147483647 h 42"/>
                <a:gd name="T72" fmla="*/ 2147483647 w 23"/>
                <a:gd name="T73" fmla="*/ 2147483647 h 42"/>
                <a:gd name="T74" fmla="*/ 2147483647 w 23"/>
                <a:gd name="T75" fmla="*/ 2147483647 h 42"/>
                <a:gd name="T76" fmla="*/ 2147483647 w 23"/>
                <a:gd name="T77" fmla="*/ 2147483647 h 42"/>
                <a:gd name="T78" fmla="*/ 2147483647 w 23"/>
                <a:gd name="T79" fmla="*/ 2147483647 h 42"/>
                <a:gd name="T80" fmla="*/ 2147483647 w 23"/>
                <a:gd name="T81" fmla="*/ 0 h 42"/>
                <a:gd name="T82" fmla="*/ 0 w 23"/>
                <a:gd name="T83" fmla="*/ 2147483647 h 42"/>
                <a:gd name="T84" fmla="*/ 0 w 23"/>
                <a:gd name="T85" fmla="*/ 2147483647 h 4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3"/>
                <a:gd name="T130" fmla="*/ 0 h 42"/>
                <a:gd name="T131" fmla="*/ 23 w 23"/>
                <a:gd name="T132" fmla="*/ 42 h 42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3" h="42">
                  <a:moveTo>
                    <a:pt x="0" y="5"/>
                  </a:moveTo>
                  <a:lnTo>
                    <a:pt x="1" y="7"/>
                  </a:lnTo>
                  <a:lnTo>
                    <a:pt x="0" y="8"/>
                  </a:lnTo>
                  <a:lnTo>
                    <a:pt x="1" y="8"/>
                  </a:lnTo>
                  <a:lnTo>
                    <a:pt x="1" y="9"/>
                  </a:lnTo>
                  <a:lnTo>
                    <a:pt x="3" y="14"/>
                  </a:lnTo>
                  <a:lnTo>
                    <a:pt x="4" y="17"/>
                  </a:lnTo>
                  <a:lnTo>
                    <a:pt x="3" y="19"/>
                  </a:lnTo>
                  <a:lnTo>
                    <a:pt x="3" y="21"/>
                  </a:lnTo>
                  <a:lnTo>
                    <a:pt x="5" y="26"/>
                  </a:lnTo>
                  <a:lnTo>
                    <a:pt x="5" y="28"/>
                  </a:lnTo>
                  <a:lnTo>
                    <a:pt x="5" y="29"/>
                  </a:lnTo>
                  <a:lnTo>
                    <a:pt x="6" y="29"/>
                  </a:lnTo>
                  <a:lnTo>
                    <a:pt x="5" y="28"/>
                  </a:lnTo>
                  <a:lnTo>
                    <a:pt x="6" y="28"/>
                  </a:lnTo>
                  <a:lnTo>
                    <a:pt x="7" y="30"/>
                  </a:lnTo>
                  <a:lnTo>
                    <a:pt x="8" y="34"/>
                  </a:lnTo>
                  <a:lnTo>
                    <a:pt x="8" y="37"/>
                  </a:lnTo>
                  <a:lnTo>
                    <a:pt x="9" y="39"/>
                  </a:lnTo>
                  <a:lnTo>
                    <a:pt x="10" y="42"/>
                  </a:lnTo>
                  <a:lnTo>
                    <a:pt x="20" y="40"/>
                  </a:lnTo>
                  <a:lnTo>
                    <a:pt x="19" y="39"/>
                  </a:lnTo>
                  <a:lnTo>
                    <a:pt x="18" y="38"/>
                  </a:lnTo>
                  <a:lnTo>
                    <a:pt x="18" y="37"/>
                  </a:lnTo>
                  <a:lnTo>
                    <a:pt x="19" y="36"/>
                  </a:lnTo>
                  <a:lnTo>
                    <a:pt x="18" y="34"/>
                  </a:lnTo>
                  <a:lnTo>
                    <a:pt x="18" y="27"/>
                  </a:lnTo>
                  <a:lnTo>
                    <a:pt x="18" y="25"/>
                  </a:lnTo>
                  <a:lnTo>
                    <a:pt x="19" y="21"/>
                  </a:lnTo>
                  <a:lnTo>
                    <a:pt x="19" y="19"/>
                  </a:lnTo>
                  <a:lnTo>
                    <a:pt x="19" y="17"/>
                  </a:lnTo>
                  <a:lnTo>
                    <a:pt x="19" y="15"/>
                  </a:lnTo>
                  <a:lnTo>
                    <a:pt x="19" y="14"/>
                  </a:lnTo>
                  <a:lnTo>
                    <a:pt x="19" y="13"/>
                  </a:lnTo>
                  <a:lnTo>
                    <a:pt x="22" y="11"/>
                  </a:lnTo>
                  <a:lnTo>
                    <a:pt x="23" y="7"/>
                  </a:lnTo>
                  <a:lnTo>
                    <a:pt x="22" y="5"/>
                  </a:lnTo>
                  <a:lnTo>
                    <a:pt x="22" y="3"/>
                  </a:lnTo>
                  <a:lnTo>
                    <a:pt x="22" y="2"/>
                  </a:lnTo>
                  <a:lnTo>
                    <a:pt x="21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FC66D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616" name="Freeform 17"/>
            <p:cNvSpPr>
              <a:spLocks/>
            </p:cNvSpPr>
            <p:nvPr/>
          </p:nvSpPr>
          <p:spPr bwMode="auto">
            <a:xfrm>
              <a:off x="2096" y="1760"/>
              <a:ext cx="390" cy="458"/>
            </a:xfrm>
            <a:custGeom>
              <a:avLst/>
              <a:gdLst>
                <a:gd name="T0" fmla="*/ 2147483647 w 76"/>
                <a:gd name="T1" fmla="*/ 2147483647 h 94"/>
                <a:gd name="T2" fmla="*/ 2147483647 w 76"/>
                <a:gd name="T3" fmla="*/ 2147483647 h 94"/>
                <a:gd name="T4" fmla="*/ 2147483647 w 76"/>
                <a:gd name="T5" fmla="*/ 2147483647 h 94"/>
                <a:gd name="T6" fmla="*/ 2147483647 w 76"/>
                <a:gd name="T7" fmla="*/ 2147483647 h 94"/>
                <a:gd name="T8" fmla="*/ 2147483647 w 76"/>
                <a:gd name="T9" fmla="*/ 0 h 94"/>
                <a:gd name="T10" fmla="*/ 0 w 76"/>
                <a:gd name="T11" fmla="*/ 2147483647 h 94"/>
                <a:gd name="T12" fmla="*/ 0 w 76"/>
                <a:gd name="T13" fmla="*/ 2147483647 h 94"/>
                <a:gd name="T14" fmla="*/ 2147483647 w 76"/>
                <a:gd name="T15" fmla="*/ 2147483647 h 94"/>
                <a:gd name="T16" fmla="*/ 2147483647 w 76"/>
                <a:gd name="T17" fmla="*/ 2147483647 h 9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"/>
                <a:gd name="T28" fmla="*/ 0 h 94"/>
                <a:gd name="T29" fmla="*/ 76 w 76"/>
                <a:gd name="T30" fmla="*/ 94 h 9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" h="94">
                  <a:moveTo>
                    <a:pt x="66" y="94"/>
                  </a:moveTo>
                  <a:lnTo>
                    <a:pt x="76" y="27"/>
                  </a:lnTo>
                  <a:lnTo>
                    <a:pt x="51" y="23"/>
                  </a:lnTo>
                  <a:lnTo>
                    <a:pt x="53" y="6"/>
                  </a:lnTo>
                  <a:lnTo>
                    <a:pt x="16" y="0"/>
                  </a:lnTo>
                  <a:lnTo>
                    <a:pt x="0" y="84"/>
                  </a:lnTo>
                  <a:lnTo>
                    <a:pt x="66" y="94"/>
                  </a:lnTo>
                  <a:close/>
                </a:path>
              </a:pathLst>
            </a:custGeom>
            <a:solidFill>
              <a:srgbClr val="FFC66D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617" name="Freeform 18"/>
            <p:cNvSpPr>
              <a:spLocks/>
            </p:cNvSpPr>
            <p:nvPr/>
          </p:nvSpPr>
          <p:spPr bwMode="auto">
            <a:xfrm>
              <a:off x="1661" y="1077"/>
              <a:ext cx="460" cy="322"/>
            </a:xfrm>
            <a:custGeom>
              <a:avLst/>
              <a:gdLst>
                <a:gd name="T0" fmla="*/ 2147483647 w 90"/>
                <a:gd name="T1" fmla="*/ 2147483647 h 66"/>
                <a:gd name="T2" fmla="*/ 0 w 90"/>
                <a:gd name="T3" fmla="*/ 2147483647 h 66"/>
                <a:gd name="T4" fmla="*/ 2147483647 w 90"/>
                <a:gd name="T5" fmla="*/ 2147483647 h 66"/>
                <a:gd name="T6" fmla="*/ 2147483647 w 90"/>
                <a:gd name="T7" fmla="*/ 2147483647 h 66"/>
                <a:gd name="T8" fmla="*/ 2147483647 w 90"/>
                <a:gd name="T9" fmla="*/ 2147483647 h 66"/>
                <a:gd name="T10" fmla="*/ 2147483647 w 90"/>
                <a:gd name="T11" fmla="*/ 2147483647 h 66"/>
                <a:gd name="T12" fmla="*/ 2147483647 w 90"/>
                <a:gd name="T13" fmla="*/ 2147483647 h 66"/>
                <a:gd name="T14" fmla="*/ 2147483647 w 90"/>
                <a:gd name="T15" fmla="*/ 2147483647 h 66"/>
                <a:gd name="T16" fmla="*/ 2147483647 w 90"/>
                <a:gd name="T17" fmla="*/ 2147483647 h 66"/>
                <a:gd name="T18" fmla="*/ 2147483647 w 90"/>
                <a:gd name="T19" fmla="*/ 2147483647 h 66"/>
                <a:gd name="T20" fmla="*/ 2147483647 w 90"/>
                <a:gd name="T21" fmla="*/ 2147483647 h 66"/>
                <a:gd name="T22" fmla="*/ 2147483647 w 90"/>
                <a:gd name="T23" fmla="*/ 2147483647 h 66"/>
                <a:gd name="T24" fmla="*/ 2147483647 w 90"/>
                <a:gd name="T25" fmla="*/ 2147483647 h 66"/>
                <a:gd name="T26" fmla="*/ 2147483647 w 90"/>
                <a:gd name="T27" fmla="*/ 2147483647 h 66"/>
                <a:gd name="T28" fmla="*/ 2147483647 w 90"/>
                <a:gd name="T29" fmla="*/ 2147483647 h 66"/>
                <a:gd name="T30" fmla="*/ 2147483647 w 90"/>
                <a:gd name="T31" fmla="*/ 2147483647 h 66"/>
                <a:gd name="T32" fmla="*/ 2147483647 w 90"/>
                <a:gd name="T33" fmla="*/ 2147483647 h 66"/>
                <a:gd name="T34" fmla="*/ 2147483647 w 90"/>
                <a:gd name="T35" fmla="*/ 2147483647 h 66"/>
                <a:gd name="T36" fmla="*/ 2147483647 w 90"/>
                <a:gd name="T37" fmla="*/ 2147483647 h 66"/>
                <a:gd name="T38" fmla="*/ 2147483647 w 90"/>
                <a:gd name="T39" fmla="*/ 2147483647 h 66"/>
                <a:gd name="T40" fmla="*/ 2147483647 w 90"/>
                <a:gd name="T41" fmla="*/ 2147483647 h 66"/>
                <a:gd name="T42" fmla="*/ 2147483647 w 90"/>
                <a:gd name="T43" fmla="*/ 2147483647 h 66"/>
                <a:gd name="T44" fmla="*/ 2147483647 w 90"/>
                <a:gd name="T45" fmla="*/ 2147483647 h 66"/>
                <a:gd name="T46" fmla="*/ 2147483647 w 90"/>
                <a:gd name="T47" fmla="*/ 2147483647 h 66"/>
                <a:gd name="T48" fmla="*/ 2147483647 w 90"/>
                <a:gd name="T49" fmla="*/ 2147483647 h 66"/>
                <a:gd name="T50" fmla="*/ 2147483647 w 90"/>
                <a:gd name="T51" fmla="*/ 2147483647 h 66"/>
                <a:gd name="T52" fmla="*/ 2147483647 w 90"/>
                <a:gd name="T53" fmla="*/ 2147483647 h 66"/>
                <a:gd name="T54" fmla="*/ 2147483647 w 90"/>
                <a:gd name="T55" fmla="*/ 2147483647 h 66"/>
                <a:gd name="T56" fmla="*/ 2147483647 w 90"/>
                <a:gd name="T57" fmla="*/ 2147483647 h 66"/>
                <a:gd name="T58" fmla="*/ 2147483647 w 90"/>
                <a:gd name="T59" fmla="*/ 2147483647 h 66"/>
                <a:gd name="T60" fmla="*/ 2147483647 w 90"/>
                <a:gd name="T61" fmla="*/ 2147483647 h 66"/>
                <a:gd name="T62" fmla="*/ 2147483647 w 90"/>
                <a:gd name="T63" fmla="*/ 2147483647 h 66"/>
                <a:gd name="T64" fmla="*/ 2147483647 w 90"/>
                <a:gd name="T65" fmla="*/ 2147483647 h 66"/>
                <a:gd name="T66" fmla="*/ 2147483647 w 90"/>
                <a:gd name="T67" fmla="*/ 2147483647 h 66"/>
                <a:gd name="T68" fmla="*/ 2147483647 w 90"/>
                <a:gd name="T69" fmla="*/ 2147483647 h 66"/>
                <a:gd name="T70" fmla="*/ 2147483647 w 90"/>
                <a:gd name="T71" fmla="*/ 2147483647 h 66"/>
                <a:gd name="T72" fmla="*/ 2147483647 w 90"/>
                <a:gd name="T73" fmla="*/ 0 h 66"/>
                <a:gd name="T74" fmla="*/ 2147483647 w 90"/>
                <a:gd name="T75" fmla="*/ 2147483647 h 66"/>
                <a:gd name="T76" fmla="*/ 2147483647 w 90"/>
                <a:gd name="T77" fmla="*/ 2147483647 h 66"/>
                <a:gd name="T78" fmla="*/ 2147483647 w 90"/>
                <a:gd name="T79" fmla="*/ 2147483647 h 66"/>
                <a:gd name="T80" fmla="*/ 2147483647 w 90"/>
                <a:gd name="T81" fmla="*/ 2147483647 h 66"/>
                <a:gd name="T82" fmla="*/ 2147483647 w 90"/>
                <a:gd name="T83" fmla="*/ 2147483647 h 66"/>
                <a:gd name="T84" fmla="*/ 2147483647 w 90"/>
                <a:gd name="T85" fmla="*/ 2147483647 h 66"/>
                <a:gd name="T86" fmla="*/ 2147483647 w 90"/>
                <a:gd name="T87" fmla="*/ 2147483647 h 66"/>
                <a:gd name="T88" fmla="*/ 2147483647 w 90"/>
                <a:gd name="T89" fmla="*/ 2147483647 h 66"/>
                <a:gd name="T90" fmla="*/ 2147483647 w 90"/>
                <a:gd name="T91" fmla="*/ 2147483647 h 66"/>
                <a:gd name="T92" fmla="*/ 2147483647 w 90"/>
                <a:gd name="T93" fmla="*/ 2147483647 h 66"/>
                <a:gd name="T94" fmla="*/ 2147483647 w 90"/>
                <a:gd name="T95" fmla="*/ 2147483647 h 66"/>
                <a:gd name="T96" fmla="*/ 2147483647 w 90"/>
                <a:gd name="T97" fmla="*/ 2147483647 h 66"/>
                <a:gd name="T98" fmla="*/ 2147483647 w 90"/>
                <a:gd name="T99" fmla="*/ 2147483647 h 66"/>
                <a:gd name="T100" fmla="*/ 2147483647 w 90"/>
                <a:gd name="T101" fmla="*/ 2147483647 h 66"/>
                <a:gd name="T102" fmla="*/ 2147483647 w 90"/>
                <a:gd name="T103" fmla="*/ 2147483647 h 66"/>
                <a:gd name="T104" fmla="*/ 2147483647 w 90"/>
                <a:gd name="T105" fmla="*/ 2147483647 h 66"/>
                <a:gd name="T106" fmla="*/ 2147483647 w 90"/>
                <a:gd name="T107" fmla="*/ 2147483647 h 66"/>
                <a:gd name="T108" fmla="*/ 2147483647 w 90"/>
                <a:gd name="T109" fmla="*/ 2147483647 h 66"/>
                <a:gd name="T110" fmla="*/ 2147483647 w 90"/>
                <a:gd name="T111" fmla="*/ 2147483647 h 66"/>
                <a:gd name="T112" fmla="*/ 2147483647 w 90"/>
                <a:gd name="T113" fmla="*/ 2147483647 h 66"/>
                <a:gd name="T114" fmla="*/ 2147483647 w 90"/>
                <a:gd name="T115" fmla="*/ 2147483647 h 66"/>
                <a:gd name="T116" fmla="*/ 2147483647 w 90"/>
                <a:gd name="T117" fmla="*/ 2147483647 h 66"/>
                <a:gd name="T118" fmla="*/ 2147483647 w 90"/>
                <a:gd name="T119" fmla="*/ 2147483647 h 66"/>
                <a:gd name="T120" fmla="*/ 2147483647 w 90"/>
                <a:gd name="T121" fmla="*/ 2147483647 h 6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90"/>
                <a:gd name="T184" fmla="*/ 0 h 66"/>
                <a:gd name="T185" fmla="*/ 90 w 90"/>
                <a:gd name="T186" fmla="*/ 66 h 6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90" h="66">
                  <a:moveTo>
                    <a:pt x="3" y="42"/>
                  </a:moveTo>
                  <a:lnTo>
                    <a:pt x="1" y="40"/>
                  </a:lnTo>
                  <a:lnTo>
                    <a:pt x="0" y="40"/>
                  </a:lnTo>
                  <a:lnTo>
                    <a:pt x="0" y="39"/>
                  </a:lnTo>
                  <a:lnTo>
                    <a:pt x="1" y="37"/>
                  </a:lnTo>
                  <a:lnTo>
                    <a:pt x="1" y="36"/>
                  </a:lnTo>
                  <a:lnTo>
                    <a:pt x="1" y="35"/>
                  </a:lnTo>
                  <a:lnTo>
                    <a:pt x="2" y="35"/>
                  </a:lnTo>
                  <a:lnTo>
                    <a:pt x="2" y="36"/>
                  </a:lnTo>
                  <a:lnTo>
                    <a:pt x="2" y="37"/>
                  </a:lnTo>
                  <a:lnTo>
                    <a:pt x="1" y="37"/>
                  </a:lnTo>
                  <a:lnTo>
                    <a:pt x="2" y="38"/>
                  </a:lnTo>
                  <a:lnTo>
                    <a:pt x="3" y="36"/>
                  </a:lnTo>
                  <a:lnTo>
                    <a:pt x="3" y="35"/>
                  </a:lnTo>
                  <a:lnTo>
                    <a:pt x="4" y="34"/>
                  </a:lnTo>
                  <a:lnTo>
                    <a:pt x="3" y="33"/>
                  </a:lnTo>
                  <a:lnTo>
                    <a:pt x="2" y="33"/>
                  </a:lnTo>
                  <a:lnTo>
                    <a:pt x="2" y="30"/>
                  </a:lnTo>
                  <a:lnTo>
                    <a:pt x="3" y="30"/>
                  </a:lnTo>
                  <a:lnTo>
                    <a:pt x="4" y="30"/>
                  </a:lnTo>
                  <a:lnTo>
                    <a:pt x="5" y="29"/>
                  </a:lnTo>
                  <a:lnTo>
                    <a:pt x="4" y="28"/>
                  </a:lnTo>
                  <a:lnTo>
                    <a:pt x="3" y="29"/>
                  </a:lnTo>
                  <a:lnTo>
                    <a:pt x="3" y="27"/>
                  </a:lnTo>
                  <a:lnTo>
                    <a:pt x="3" y="25"/>
                  </a:lnTo>
                  <a:lnTo>
                    <a:pt x="3" y="24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17"/>
                  </a:lnTo>
                  <a:lnTo>
                    <a:pt x="3" y="15"/>
                  </a:lnTo>
                  <a:lnTo>
                    <a:pt x="2" y="11"/>
                  </a:lnTo>
                  <a:lnTo>
                    <a:pt x="2" y="8"/>
                  </a:lnTo>
                  <a:lnTo>
                    <a:pt x="2" y="6"/>
                  </a:lnTo>
                  <a:lnTo>
                    <a:pt x="3" y="3"/>
                  </a:lnTo>
                  <a:lnTo>
                    <a:pt x="11" y="9"/>
                  </a:lnTo>
                  <a:lnTo>
                    <a:pt x="16" y="12"/>
                  </a:lnTo>
                  <a:lnTo>
                    <a:pt x="19" y="13"/>
                  </a:lnTo>
                  <a:lnTo>
                    <a:pt x="21" y="14"/>
                  </a:lnTo>
                  <a:lnTo>
                    <a:pt x="23" y="14"/>
                  </a:lnTo>
                  <a:lnTo>
                    <a:pt x="24" y="14"/>
                  </a:lnTo>
                  <a:lnTo>
                    <a:pt x="24" y="15"/>
                  </a:lnTo>
                  <a:lnTo>
                    <a:pt x="25" y="20"/>
                  </a:lnTo>
                  <a:lnTo>
                    <a:pt x="24" y="20"/>
                  </a:lnTo>
                  <a:lnTo>
                    <a:pt x="23" y="21"/>
                  </a:lnTo>
                  <a:lnTo>
                    <a:pt x="22" y="23"/>
                  </a:lnTo>
                  <a:lnTo>
                    <a:pt x="22" y="25"/>
                  </a:lnTo>
                  <a:lnTo>
                    <a:pt x="22" y="26"/>
                  </a:lnTo>
                  <a:lnTo>
                    <a:pt x="22" y="27"/>
                  </a:lnTo>
                  <a:lnTo>
                    <a:pt x="22" y="28"/>
                  </a:lnTo>
                  <a:lnTo>
                    <a:pt x="23" y="28"/>
                  </a:lnTo>
                  <a:lnTo>
                    <a:pt x="24" y="27"/>
                  </a:lnTo>
                  <a:lnTo>
                    <a:pt x="25" y="24"/>
                  </a:lnTo>
                  <a:lnTo>
                    <a:pt x="26" y="23"/>
                  </a:lnTo>
                  <a:lnTo>
                    <a:pt x="27" y="21"/>
                  </a:lnTo>
                  <a:lnTo>
                    <a:pt x="29" y="19"/>
                  </a:lnTo>
                  <a:lnTo>
                    <a:pt x="29" y="18"/>
                  </a:lnTo>
                  <a:lnTo>
                    <a:pt x="28" y="15"/>
                  </a:lnTo>
                  <a:lnTo>
                    <a:pt x="26" y="10"/>
                  </a:lnTo>
                  <a:lnTo>
                    <a:pt x="26" y="9"/>
                  </a:lnTo>
                  <a:lnTo>
                    <a:pt x="27" y="9"/>
                  </a:lnTo>
                  <a:lnTo>
                    <a:pt x="28" y="9"/>
                  </a:lnTo>
                  <a:lnTo>
                    <a:pt x="29" y="7"/>
                  </a:lnTo>
                  <a:lnTo>
                    <a:pt x="29" y="5"/>
                  </a:lnTo>
                  <a:lnTo>
                    <a:pt x="27" y="5"/>
                  </a:lnTo>
                  <a:lnTo>
                    <a:pt x="27" y="3"/>
                  </a:lnTo>
                  <a:lnTo>
                    <a:pt x="27" y="0"/>
                  </a:lnTo>
                  <a:lnTo>
                    <a:pt x="45" y="5"/>
                  </a:lnTo>
                  <a:lnTo>
                    <a:pt x="62" y="9"/>
                  </a:lnTo>
                  <a:lnTo>
                    <a:pt x="90" y="16"/>
                  </a:lnTo>
                  <a:lnTo>
                    <a:pt x="80" y="59"/>
                  </a:lnTo>
                  <a:lnTo>
                    <a:pt x="80" y="60"/>
                  </a:lnTo>
                  <a:lnTo>
                    <a:pt x="80" y="61"/>
                  </a:lnTo>
                  <a:lnTo>
                    <a:pt x="81" y="62"/>
                  </a:lnTo>
                  <a:lnTo>
                    <a:pt x="81" y="63"/>
                  </a:lnTo>
                  <a:lnTo>
                    <a:pt x="80" y="63"/>
                  </a:lnTo>
                  <a:lnTo>
                    <a:pt x="80" y="64"/>
                  </a:lnTo>
                  <a:lnTo>
                    <a:pt x="80" y="65"/>
                  </a:lnTo>
                  <a:lnTo>
                    <a:pt x="80" y="66"/>
                  </a:lnTo>
                  <a:lnTo>
                    <a:pt x="56" y="60"/>
                  </a:lnTo>
                  <a:lnTo>
                    <a:pt x="55" y="61"/>
                  </a:lnTo>
                  <a:lnTo>
                    <a:pt x="53" y="61"/>
                  </a:lnTo>
                  <a:lnTo>
                    <a:pt x="52" y="61"/>
                  </a:lnTo>
                  <a:lnTo>
                    <a:pt x="51" y="61"/>
                  </a:lnTo>
                  <a:lnTo>
                    <a:pt x="50" y="60"/>
                  </a:lnTo>
                  <a:lnTo>
                    <a:pt x="48" y="60"/>
                  </a:lnTo>
                  <a:lnTo>
                    <a:pt x="47" y="61"/>
                  </a:lnTo>
                  <a:lnTo>
                    <a:pt x="45" y="60"/>
                  </a:lnTo>
                  <a:lnTo>
                    <a:pt x="44" y="60"/>
                  </a:lnTo>
                  <a:lnTo>
                    <a:pt x="42" y="61"/>
                  </a:lnTo>
                  <a:lnTo>
                    <a:pt x="41" y="61"/>
                  </a:lnTo>
                  <a:lnTo>
                    <a:pt x="38" y="61"/>
                  </a:lnTo>
                  <a:lnTo>
                    <a:pt x="37" y="60"/>
                  </a:lnTo>
                  <a:lnTo>
                    <a:pt x="35" y="60"/>
                  </a:lnTo>
                  <a:lnTo>
                    <a:pt x="30" y="60"/>
                  </a:lnTo>
                  <a:lnTo>
                    <a:pt x="29" y="59"/>
                  </a:lnTo>
                  <a:lnTo>
                    <a:pt x="24" y="58"/>
                  </a:lnTo>
                  <a:lnTo>
                    <a:pt x="22" y="57"/>
                  </a:lnTo>
                  <a:lnTo>
                    <a:pt x="19" y="58"/>
                  </a:lnTo>
                  <a:lnTo>
                    <a:pt x="15" y="57"/>
                  </a:lnTo>
                  <a:lnTo>
                    <a:pt x="12" y="56"/>
                  </a:lnTo>
                  <a:lnTo>
                    <a:pt x="11" y="54"/>
                  </a:lnTo>
                  <a:lnTo>
                    <a:pt x="11" y="50"/>
                  </a:lnTo>
                  <a:lnTo>
                    <a:pt x="12" y="49"/>
                  </a:lnTo>
                  <a:lnTo>
                    <a:pt x="11" y="47"/>
                  </a:lnTo>
                  <a:lnTo>
                    <a:pt x="9" y="44"/>
                  </a:lnTo>
                  <a:lnTo>
                    <a:pt x="7" y="44"/>
                  </a:lnTo>
                  <a:lnTo>
                    <a:pt x="6" y="43"/>
                  </a:lnTo>
                  <a:lnTo>
                    <a:pt x="3" y="42"/>
                  </a:lnTo>
                  <a:close/>
                </a:path>
              </a:pathLst>
            </a:custGeom>
            <a:solidFill>
              <a:srgbClr val="FFC66D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618" name="Freeform 19"/>
            <p:cNvSpPr>
              <a:spLocks/>
            </p:cNvSpPr>
            <p:nvPr/>
          </p:nvSpPr>
          <p:spPr bwMode="auto">
            <a:xfrm>
              <a:off x="1537" y="1282"/>
              <a:ext cx="555" cy="439"/>
            </a:xfrm>
            <a:custGeom>
              <a:avLst/>
              <a:gdLst>
                <a:gd name="T0" fmla="*/ 0 w 108"/>
                <a:gd name="T1" fmla="*/ 2147483647 h 90"/>
                <a:gd name="T2" fmla="*/ 0 w 108"/>
                <a:gd name="T3" fmla="*/ 2147483647 h 90"/>
                <a:gd name="T4" fmla="*/ 2147483647 w 108"/>
                <a:gd name="T5" fmla="*/ 2147483647 h 90"/>
                <a:gd name="T6" fmla="*/ 2147483647 w 108"/>
                <a:gd name="T7" fmla="*/ 2147483647 h 90"/>
                <a:gd name="T8" fmla="*/ 2147483647 w 108"/>
                <a:gd name="T9" fmla="*/ 2147483647 h 90"/>
                <a:gd name="T10" fmla="*/ 2147483647 w 108"/>
                <a:gd name="T11" fmla="*/ 2147483647 h 90"/>
                <a:gd name="T12" fmla="*/ 2147483647 w 108"/>
                <a:gd name="T13" fmla="*/ 2147483647 h 90"/>
                <a:gd name="T14" fmla="*/ 2147483647 w 108"/>
                <a:gd name="T15" fmla="*/ 2147483647 h 90"/>
                <a:gd name="T16" fmla="*/ 2147483647 w 108"/>
                <a:gd name="T17" fmla="*/ 2147483647 h 90"/>
                <a:gd name="T18" fmla="*/ 2147483647 w 108"/>
                <a:gd name="T19" fmla="*/ 2147483647 h 90"/>
                <a:gd name="T20" fmla="*/ 2147483647 w 108"/>
                <a:gd name="T21" fmla="*/ 2147483647 h 90"/>
                <a:gd name="T22" fmla="*/ 2147483647 w 108"/>
                <a:gd name="T23" fmla="*/ 0 h 90"/>
                <a:gd name="T24" fmla="*/ 2147483647 w 108"/>
                <a:gd name="T25" fmla="*/ 0 h 90"/>
                <a:gd name="T26" fmla="*/ 2147483647 w 108"/>
                <a:gd name="T27" fmla="*/ 2147483647 h 90"/>
                <a:gd name="T28" fmla="*/ 2147483647 w 108"/>
                <a:gd name="T29" fmla="*/ 2147483647 h 90"/>
                <a:gd name="T30" fmla="*/ 2147483647 w 108"/>
                <a:gd name="T31" fmla="*/ 2147483647 h 90"/>
                <a:gd name="T32" fmla="*/ 2147483647 w 108"/>
                <a:gd name="T33" fmla="*/ 2147483647 h 90"/>
                <a:gd name="T34" fmla="*/ 2147483647 w 108"/>
                <a:gd name="T35" fmla="*/ 2147483647 h 90"/>
                <a:gd name="T36" fmla="*/ 2147483647 w 108"/>
                <a:gd name="T37" fmla="*/ 2147483647 h 90"/>
                <a:gd name="T38" fmla="*/ 2147483647 w 108"/>
                <a:gd name="T39" fmla="*/ 2147483647 h 90"/>
                <a:gd name="T40" fmla="*/ 2147483647 w 108"/>
                <a:gd name="T41" fmla="*/ 2147483647 h 90"/>
                <a:gd name="T42" fmla="*/ 2147483647 w 108"/>
                <a:gd name="T43" fmla="*/ 2147483647 h 90"/>
                <a:gd name="T44" fmla="*/ 2147483647 w 108"/>
                <a:gd name="T45" fmla="*/ 2147483647 h 90"/>
                <a:gd name="T46" fmla="*/ 2147483647 w 108"/>
                <a:gd name="T47" fmla="*/ 2147483647 h 90"/>
                <a:gd name="T48" fmla="*/ 2147483647 w 108"/>
                <a:gd name="T49" fmla="*/ 2147483647 h 90"/>
                <a:gd name="T50" fmla="*/ 2147483647 w 108"/>
                <a:gd name="T51" fmla="*/ 2147483647 h 90"/>
                <a:gd name="T52" fmla="*/ 2147483647 w 108"/>
                <a:gd name="T53" fmla="*/ 2147483647 h 90"/>
                <a:gd name="T54" fmla="*/ 2147483647 w 108"/>
                <a:gd name="T55" fmla="*/ 2147483647 h 90"/>
                <a:gd name="T56" fmla="*/ 2147483647 w 108"/>
                <a:gd name="T57" fmla="*/ 2147483647 h 90"/>
                <a:gd name="T58" fmla="*/ 2147483647 w 108"/>
                <a:gd name="T59" fmla="*/ 2147483647 h 90"/>
                <a:gd name="T60" fmla="*/ 2147483647 w 108"/>
                <a:gd name="T61" fmla="*/ 2147483647 h 90"/>
                <a:gd name="T62" fmla="*/ 2147483647 w 108"/>
                <a:gd name="T63" fmla="*/ 2147483647 h 90"/>
                <a:gd name="T64" fmla="*/ 2147483647 w 108"/>
                <a:gd name="T65" fmla="*/ 2147483647 h 90"/>
                <a:gd name="T66" fmla="*/ 2147483647 w 108"/>
                <a:gd name="T67" fmla="*/ 2147483647 h 90"/>
                <a:gd name="T68" fmla="*/ 2147483647 w 108"/>
                <a:gd name="T69" fmla="*/ 2147483647 h 90"/>
                <a:gd name="T70" fmla="*/ 2147483647 w 108"/>
                <a:gd name="T71" fmla="*/ 2147483647 h 90"/>
                <a:gd name="T72" fmla="*/ 2147483647 w 108"/>
                <a:gd name="T73" fmla="*/ 2147483647 h 90"/>
                <a:gd name="T74" fmla="*/ 2147483647 w 108"/>
                <a:gd name="T75" fmla="*/ 2147483647 h 90"/>
                <a:gd name="T76" fmla="*/ 2147483647 w 108"/>
                <a:gd name="T77" fmla="*/ 2147483647 h 90"/>
                <a:gd name="T78" fmla="*/ 2147483647 w 108"/>
                <a:gd name="T79" fmla="*/ 2147483647 h 90"/>
                <a:gd name="T80" fmla="*/ 2147483647 w 108"/>
                <a:gd name="T81" fmla="*/ 2147483647 h 9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08"/>
                <a:gd name="T124" fmla="*/ 0 h 90"/>
                <a:gd name="T125" fmla="*/ 108 w 108"/>
                <a:gd name="T126" fmla="*/ 90 h 9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08" h="90">
                  <a:moveTo>
                    <a:pt x="1" y="68"/>
                  </a:moveTo>
                  <a:lnTo>
                    <a:pt x="0" y="67"/>
                  </a:lnTo>
                  <a:lnTo>
                    <a:pt x="0" y="63"/>
                  </a:lnTo>
                  <a:lnTo>
                    <a:pt x="0" y="62"/>
                  </a:lnTo>
                  <a:lnTo>
                    <a:pt x="0" y="60"/>
                  </a:lnTo>
                  <a:lnTo>
                    <a:pt x="1" y="57"/>
                  </a:lnTo>
                  <a:lnTo>
                    <a:pt x="1" y="52"/>
                  </a:lnTo>
                  <a:lnTo>
                    <a:pt x="2" y="51"/>
                  </a:lnTo>
                  <a:lnTo>
                    <a:pt x="3" y="50"/>
                  </a:lnTo>
                  <a:lnTo>
                    <a:pt x="3" y="49"/>
                  </a:lnTo>
                  <a:lnTo>
                    <a:pt x="4" y="48"/>
                  </a:lnTo>
                  <a:lnTo>
                    <a:pt x="5" y="47"/>
                  </a:lnTo>
                  <a:lnTo>
                    <a:pt x="5" y="45"/>
                  </a:lnTo>
                  <a:lnTo>
                    <a:pt x="9" y="41"/>
                  </a:lnTo>
                  <a:lnTo>
                    <a:pt x="10" y="37"/>
                  </a:lnTo>
                  <a:lnTo>
                    <a:pt x="13" y="32"/>
                  </a:lnTo>
                  <a:lnTo>
                    <a:pt x="16" y="23"/>
                  </a:lnTo>
                  <a:lnTo>
                    <a:pt x="18" y="19"/>
                  </a:lnTo>
                  <a:lnTo>
                    <a:pt x="20" y="13"/>
                  </a:lnTo>
                  <a:lnTo>
                    <a:pt x="23" y="5"/>
                  </a:lnTo>
                  <a:lnTo>
                    <a:pt x="24" y="3"/>
                  </a:lnTo>
                  <a:lnTo>
                    <a:pt x="24" y="1"/>
                  </a:lnTo>
                  <a:lnTo>
                    <a:pt x="24" y="0"/>
                  </a:lnTo>
                  <a:lnTo>
                    <a:pt x="25" y="0"/>
                  </a:lnTo>
                  <a:lnTo>
                    <a:pt x="27" y="0"/>
                  </a:lnTo>
                  <a:lnTo>
                    <a:pt x="30" y="1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5"/>
                  </a:lnTo>
                  <a:lnTo>
                    <a:pt x="36" y="7"/>
                  </a:lnTo>
                  <a:lnTo>
                    <a:pt x="35" y="8"/>
                  </a:lnTo>
                  <a:lnTo>
                    <a:pt x="35" y="12"/>
                  </a:lnTo>
                  <a:lnTo>
                    <a:pt x="36" y="14"/>
                  </a:lnTo>
                  <a:lnTo>
                    <a:pt x="39" y="15"/>
                  </a:lnTo>
                  <a:lnTo>
                    <a:pt x="43" y="16"/>
                  </a:lnTo>
                  <a:lnTo>
                    <a:pt x="46" y="15"/>
                  </a:lnTo>
                  <a:lnTo>
                    <a:pt x="48" y="16"/>
                  </a:lnTo>
                  <a:lnTo>
                    <a:pt x="53" y="17"/>
                  </a:lnTo>
                  <a:lnTo>
                    <a:pt x="54" y="18"/>
                  </a:lnTo>
                  <a:lnTo>
                    <a:pt x="59" y="18"/>
                  </a:lnTo>
                  <a:lnTo>
                    <a:pt x="61" y="18"/>
                  </a:lnTo>
                  <a:lnTo>
                    <a:pt x="62" y="19"/>
                  </a:lnTo>
                  <a:lnTo>
                    <a:pt x="65" y="19"/>
                  </a:lnTo>
                  <a:lnTo>
                    <a:pt x="66" y="19"/>
                  </a:lnTo>
                  <a:lnTo>
                    <a:pt x="68" y="18"/>
                  </a:lnTo>
                  <a:lnTo>
                    <a:pt x="69" y="18"/>
                  </a:lnTo>
                  <a:lnTo>
                    <a:pt x="71" y="19"/>
                  </a:lnTo>
                  <a:lnTo>
                    <a:pt x="72" y="18"/>
                  </a:lnTo>
                  <a:lnTo>
                    <a:pt x="74" y="18"/>
                  </a:lnTo>
                  <a:lnTo>
                    <a:pt x="75" y="19"/>
                  </a:lnTo>
                  <a:lnTo>
                    <a:pt x="76" y="19"/>
                  </a:lnTo>
                  <a:lnTo>
                    <a:pt x="77" y="19"/>
                  </a:lnTo>
                  <a:lnTo>
                    <a:pt x="79" y="19"/>
                  </a:lnTo>
                  <a:lnTo>
                    <a:pt x="80" y="18"/>
                  </a:lnTo>
                  <a:lnTo>
                    <a:pt x="104" y="24"/>
                  </a:lnTo>
                  <a:lnTo>
                    <a:pt x="104" y="25"/>
                  </a:lnTo>
                  <a:lnTo>
                    <a:pt x="105" y="27"/>
                  </a:lnTo>
                  <a:lnTo>
                    <a:pt x="107" y="27"/>
                  </a:lnTo>
                  <a:lnTo>
                    <a:pt x="108" y="28"/>
                  </a:lnTo>
                  <a:lnTo>
                    <a:pt x="108" y="31"/>
                  </a:lnTo>
                  <a:lnTo>
                    <a:pt x="102" y="40"/>
                  </a:lnTo>
                  <a:lnTo>
                    <a:pt x="101" y="41"/>
                  </a:lnTo>
                  <a:lnTo>
                    <a:pt x="101" y="42"/>
                  </a:lnTo>
                  <a:lnTo>
                    <a:pt x="100" y="43"/>
                  </a:lnTo>
                  <a:lnTo>
                    <a:pt x="98" y="44"/>
                  </a:lnTo>
                  <a:lnTo>
                    <a:pt x="95" y="49"/>
                  </a:lnTo>
                  <a:lnTo>
                    <a:pt x="94" y="51"/>
                  </a:lnTo>
                  <a:lnTo>
                    <a:pt x="95" y="52"/>
                  </a:lnTo>
                  <a:lnTo>
                    <a:pt x="97" y="53"/>
                  </a:lnTo>
                  <a:lnTo>
                    <a:pt x="98" y="54"/>
                  </a:lnTo>
                  <a:lnTo>
                    <a:pt x="97" y="55"/>
                  </a:lnTo>
                  <a:lnTo>
                    <a:pt x="97" y="56"/>
                  </a:lnTo>
                  <a:lnTo>
                    <a:pt x="96" y="56"/>
                  </a:lnTo>
                  <a:lnTo>
                    <a:pt x="96" y="58"/>
                  </a:lnTo>
                  <a:lnTo>
                    <a:pt x="95" y="60"/>
                  </a:lnTo>
                  <a:lnTo>
                    <a:pt x="88" y="90"/>
                  </a:lnTo>
                  <a:lnTo>
                    <a:pt x="52" y="81"/>
                  </a:lnTo>
                  <a:lnTo>
                    <a:pt x="1" y="68"/>
                  </a:lnTo>
                  <a:close/>
                </a:path>
              </a:pathLst>
            </a:custGeom>
            <a:solidFill>
              <a:srgbClr val="FFC66D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619" name="Freeform 20"/>
            <p:cNvSpPr>
              <a:spLocks/>
            </p:cNvSpPr>
            <p:nvPr/>
          </p:nvSpPr>
          <p:spPr bwMode="auto">
            <a:xfrm>
              <a:off x="1989" y="1155"/>
              <a:ext cx="415" cy="634"/>
            </a:xfrm>
            <a:custGeom>
              <a:avLst/>
              <a:gdLst>
                <a:gd name="T0" fmla="*/ 2147483647 w 81"/>
                <a:gd name="T1" fmla="*/ 2147483647 h 130"/>
                <a:gd name="T2" fmla="*/ 2147483647 w 81"/>
                <a:gd name="T3" fmla="*/ 2147483647 h 130"/>
                <a:gd name="T4" fmla="*/ 2147483647 w 81"/>
                <a:gd name="T5" fmla="*/ 2147483647 h 130"/>
                <a:gd name="T6" fmla="*/ 2147483647 w 81"/>
                <a:gd name="T7" fmla="*/ 2147483647 h 130"/>
                <a:gd name="T8" fmla="*/ 2147483647 w 81"/>
                <a:gd name="T9" fmla="*/ 2147483647 h 130"/>
                <a:gd name="T10" fmla="*/ 2147483647 w 81"/>
                <a:gd name="T11" fmla="*/ 2147483647 h 130"/>
                <a:gd name="T12" fmla="*/ 2147483647 w 81"/>
                <a:gd name="T13" fmla="*/ 2147483647 h 130"/>
                <a:gd name="T14" fmla="*/ 2147483647 w 81"/>
                <a:gd name="T15" fmla="*/ 2147483647 h 130"/>
                <a:gd name="T16" fmla="*/ 2147483647 w 81"/>
                <a:gd name="T17" fmla="*/ 2147483647 h 130"/>
                <a:gd name="T18" fmla="*/ 2147483647 w 81"/>
                <a:gd name="T19" fmla="*/ 2147483647 h 130"/>
                <a:gd name="T20" fmla="*/ 2147483647 w 81"/>
                <a:gd name="T21" fmla="*/ 2147483647 h 130"/>
                <a:gd name="T22" fmla="*/ 2147483647 w 81"/>
                <a:gd name="T23" fmla="*/ 2147483647 h 130"/>
                <a:gd name="T24" fmla="*/ 2147483647 w 81"/>
                <a:gd name="T25" fmla="*/ 2147483647 h 130"/>
                <a:gd name="T26" fmla="*/ 2147483647 w 81"/>
                <a:gd name="T27" fmla="*/ 2147483647 h 130"/>
                <a:gd name="T28" fmla="*/ 2147483647 w 81"/>
                <a:gd name="T29" fmla="*/ 0 h 130"/>
                <a:gd name="T30" fmla="*/ 2147483647 w 81"/>
                <a:gd name="T31" fmla="*/ 2147483647 h 130"/>
                <a:gd name="T32" fmla="*/ 2147483647 w 81"/>
                <a:gd name="T33" fmla="*/ 2147483647 h 130"/>
                <a:gd name="T34" fmla="*/ 2147483647 w 81"/>
                <a:gd name="T35" fmla="*/ 2147483647 h 130"/>
                <a:gd name="T36" fmla="*/ 2147483647 w 81"/>
                <a:gd name="T37" fmla="*/ 2147483647 h 130"/>
                <a:gd name="T38" fmla="*/ 2147483647 w 81"/>
                <a:gd name="T39" fmla="*/ 2147483647 h 130"/>
                <a:gd name="T40" fmla="*/ 2147483647 w 81"/>
                <a:gd name="T41" fmla="*/ 2147483647 h 130"/>
                <a:gd name="T42" fmla="*/ 2147483647 w 81"/>
                <a:gd name="T43" fmla="*/ 2147483647 h 130"/>
                <a:gd name="T44" fmla="*/ 2147483647 w 81"/>
                <a:gd name="T45" fmla="*/ 2147483647 h 130"/>
                <a:gd name="T46" fmla="*/ 2147483647 w 81"/>
                <a:gd name="T47" fmla="*/ 2147483647 h 130"/>
                <a:gd name="T48" fmla="*/ 2147483647 w 81"/>
                <a:gd name="T49" fmla="*/ 2147483647 h 130"/>
                <a:gd name="T50" fmla="*/ 2147483647 w 81"/>
                <a:gd name="T51" fmla="*/ 2147483647 h 130"/>
                <a:gd name="T52" fmla="*/ 2147483647 w 81"/>
                <a:gd name="T53" fmla="*/ 2147483647 h 130"/>
                <a:gd name="T54" fmla="*/ 2147483647 w 81"/>
                <a:gd name="T55" fmla="*/ 2147483647 h 130"/>
                <a:gd name="T56" fmla="*/ 2147483647 w 81"/>
                <a:gd name="T57" fmla="*/ 2147483647 h 130"/>
                <a:gd name="T58" fmla="*/ 2147483647 w 81"/>
                <a:gd name="T59" fmla="*/ 2147483647 h 130"/>
                <a:gd name="T60" fmla="*/ 2147483647 w 81"/>
                <a:gd name="T61" fmla="*/ 2147483647 h 130"/>
                <a:gd name="T62" fmla="*/ 2147483647 w 81"/>
                <a:gd name="T63" fmla="*/ 2147483647 h 130"/>
                <a:gd name="T64" fmla="*/ 2147483647 w 81"/>
                <a:gd name="T65" fmla="*/ 2147483647 h 130"/>
                <a:gd name="T66" fmla="*/ 2147483647 w 81"/>
                <a:gd name="T67" fmla="*/ 2147483647 h 130"/>
                <a:gd name="T68" fmla="*/ 2147483647 w 81"/>
                <a:gd name="T69" fmla="*/ 2147483647 h 130"/>
                <a:gd name="T70" fmla="*/ 2147483647 w 81"/>
                <a:gd name="T71" fmla="*/ 2147483647 h 130"/>
                <a:gd name="T72" fmla="*/ 2147483647 w 81"/>
                <a:gd name="T73" fmla="*/ 2147483647 h 130"/>
                <a:gd name="T74" fmla="*/ 2147483647 w 81"/>
                <a:gd name="T75" fmla="*/ 2147483647 h 130"/>
                <a:gd name="T76" fmla="*/ 2147483647 w 81"/>
                <a:gd name="T77" fmla="*/ 2147483647 h 130"/>
                <a:gd name="T78" fmla="*/ 2147483647 w 81"/>
                <a:gd name="T79" fmla="*/ 2147483647 h 130"/>
                <a:gd name="T80" fmla="*/ 2147483647 w 81"/>
                <a:gd name="T81" fmla="*/ 2147483647 h 130"/>
                <a:gd name="T82" fmla="*/ 2147483647 w 81"/>
                <a:gd name="T83" fmla="*/ 2147483647 h 130"/>
                <a:gd name="T84" fmla="*/ 2147483647 w 81"/>
                <a:gd name="T85" fmla="*/ 2147483647 h 130"/>
                <a:gd name="T86" fmla="*/ 2147483647 w 81"/>
                <a:gd name="T87" fmla="*/ 2147483647 h 130"/>
                <a:gd name="T88" fmla="*/ 2147483647 w 81"/>
                <a:gd name="T89" fmla="*/ 2147483647 h 130"/>
                <a:gd name="T90" fmla="*/ 2147483647 w 81"/>
                <a:gd name="T91" fmla="*/ 2147483647 h 130"/>
                <a:gd name="T92" fmla="*/ 2147483647 w 81"/>
                <a:gd name="T93" fmla="*/ 2147483647 h 130"/>
                <a:gd name="T94" fmla="*/ 2147483647 w 81"/>
                <a:gd name="T95" fmla="*/ 2147483647 h 130"/>
                <a:gd name="T96" fmla="*/ 0 w 81"/>
                <a:gd name="T97" fmla="*/ 2147483647 h 130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81"/>
                <a:gd name="T148" fmla="*/ 0 h 130"/>
                <a:gd name="T149" fmla="*/ 81 w 81"/>
                <a:gd name="T150" fmla="*/ 130 h 130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81" h="130">
                  <a:moveTo>
                    <a:pt x="0" y="116"/>
                  </a:moveTo>
                  <a:lnTo>
                    <a:pt x="7" y="86"/>
                  </a:lnTo>
                  <a:lnTo>
                    <a:pt x="8" y="84"/>
                  </a:lnTo>
                  <a:lnTo>
                    <a:pt x="8" y="82"/>
                  </a:lnTo>
                  <a:lnTo>
                    <a:pt x="9" y="82"/>
                  </a:lnTo>
                  <a:lnTo>
                    <a:pt x="9" y="81"/>
                  </a:lnTo>
                  <a:lnTo>
                    <a:pt x="10" y="80"/>
                  </a:lnTo>
                  <a:lnTo>
                    <a:pt x="9" y="79"/>
                  </a:lnTo>
                  <a:lnTo>
                    <a:pt x="7" y="78"/>
                  </a:lnTo>
                  <a:lnTo>
                    <a:pt x="6" y="77"/>
                  </a:lnTo>
                  <a:lnTo>
                    <a:pt x="7" y="75"/>
                  </a:lnTo>
                  <a:lnTo>
                    <a:pt x="10" y="70"/>
                  </a:lnTo>
                  <a:lnTo>
                    <a:pt x="12" y="69"/>
                  </a:lnTo>
                  <a:lnTo>
                    <a:pt x="13" y="68"/>
                  </a:lnTo>
                  <a:lnTo>
                    <a:pt x="13" y="67"/>
                  </a:lnTo>
                  <a:lnTo>
                    <a:pt x="14" y="66"/>
                  </a:lnTo>
                  <a:lnTo>
                    <a:pt x="20" y="57"/>
                  </a:lnTo>
                  <a:lnTo>
                    <a:pt x="20" y="54"/>
                  </a:lnTo>
                  <a:lnTo>
                    <a:pt x="19" y="53"/>
                  </a:lnTo>
                  <a:lnTo>
                    <a:pt x="17" y="53"/>
                  </a:lnTo>
                  <a:lnTo>
                    <a:pt x="16" y="51"/>
                  </a:lnTo>
                  <a:lnTo>
                    <a:pt x="16" y="50"/>
                  </a:lnTo>
                  <a:lnTo>
                    <a:pt x="16" y="48"/>
                  </a:lnTo>
                  <a:lnTo>
                    <a:pt x="16" y="47"/>
                  </a:lnTo>
                  <a:lnTo>
                    <a:pt x="17" y="46"/>
                  </a:lnTo>
                  <a:lnTo>
                    <a:pt x="16" y="45"/>
                  </a:lnTo>
                  <a:lnTo>
                    <a:pt x="16" y="43"/>
                  </a:lnTo>
                  <a:lnTo>
                    <a:pt x="26" y="0"/>
                  </a:lnTo>
                  <a:lnTo>
                    <a:pt x="37" y="3"/>
                  </a:lnTo>
                  <a:lnTo>
                    <a:pt x="34" y="19"/>
                  </a:lnTo>
                  <a:lnTo>
                    <a:pt x="36" y="23"/>
                  </a:lnTo>
                  <a:lnTo>
                    <a:pt x="36" y="26"/>
                  </a:lnTo>
                  <a:lnTo>
                    <a:pt x="36" y="28"/>
                  </a:lnTo>
                  <a:lnTo>
                    <a:pt x="35" y="29"/>
                  </a:lnTo>
                  <a:lnTo>
                    <a:pt x="36" y="30"/>
                  </a:lnTo>
                  <a:lnTo>
                    <a:pt x="37" y="31"/>
                  </a:lnTo>
                  <a:lnTo>
                    <a:pt x="40" y="34"/>
                  </a:lnTo>
                  <a:lnTo>
                    <a:pt x="42" y="39"/>
                  </a:lnTo>
                  <a:lnTo>
                    <a:pt x="42" y="41"/>
                  </a:lnTo>
                  <a:lnTo>
                    <a:pt x="43" y="43"/>
                  </a:lnTo>
                  <a:lnTo>
                    <a:pt x="45" y="43"/>
                  </a:lnTo>
                  <a:lnTo>
                    <a:pt x="45" y="45"/>
                  </a:lnTo>
                  <a:lnTo>
                    <a:pt x="48" y="45"/>
                  </a:lnTo>
                  <a:lnTo>
                    <a:pt x="49" y="46"/>
                  </a:lnTo>
                  <a:lnTo>
                    <a:pt x="46" y="51"/>
                  </a:lnTo>
                  <a:lnTo>
                    <a:pt x="46" y="52"/>
                  </a:lnTo>
                  <a:lnTo>
                    <a:pt x="45" y="53"/>
                  </a:lnTo>
                  <a:lnTo>
                    <a:pt x="45" y="56"/>
                  </a:lnTo>
                  <a:lnTo>
                    <a:pt x="45" y="57"/>
                  </a:lnTo>
                  <a:lnTo>
                    <a:pt x="43" y="59"/>
                  </a:lnTo>
                  <a:lnTo>
                    <a:pt x="43" y="60"/>
                  </a:lnTo>
                  <a:lnTo>
                    <a:pt x="43" y="61"/>
                  </a:lnTo>
                  <a:lnTo>
                    <a:pt x="43" y="62"/>
                  </a:lnTo>
                  <a:lnTo>
                    <a:pt x="45" y="65"/>
                  </a:lnTo>
                  <a:lnTo>
                    <a:pt x="46" y="65"/>
                  </a:lnTo>
                  <a:lnTo>
                    <a:pt x="49" y="62"/>
                  </a:lnTo>
                  <a:lnTo>
                    <a:pt x="50" y="61"/>
                  </a:lnTo>
                  <a:lnTo>
                    <a:pt x="50" y="62"/>
                  </a:lnTo>
                  <a:lnTo>
                    <a:pt x="51" y="63"/>
                  </a:lnTo>
                  <a:lnTo>
                    <a:pt x="52" y="64"/>
                  </a:lnTo>
                  <a:lnTo>
                    <a:pt x="52" y="66"/>
                  </a:lnTo>
                  <a:lnTo>
                    <a:pt x="52" y="69"/>
                  </a:lnTo>
                  <a:lnTo>
                    <a:pt x="52" y="72"/>
                  </a:lnTo>
                  <a:lnTo>
                    <a:pt x="54" y="74"/>
                  </a:lnTo>
                  <a:lnTo>
                    <a:pt x="54" y="75"/>
                  </a:lnTo>
                  <a:lnTo>
                    <a:pt x="53" y="76"/>
                  </a:lnTo>
                  <a:lnTo>
                    <a:pt x="54" y="78"/>
                  </a:lnTo>
                  <a:lnTo>
                    <a:pt x="56" y="78"/>
                  </a:lnTo>
                  <a:lnTo>
                    <a:pt x="57" y="80"/>
                  </a:lnTo>
                  <a:lnTo>
                    <a:pt x="57" y="81"/>
                  </a:lnTo>
                  <a:lnTo>
                    <a:pt x="57" y="83"/>
                  </a:lnTo>
                  <a:lnTo>
                    <a:pt x="57" y="84"/>
                  </a:lnTo>
                  <a:lnTo>
                    <a:pt x="58" y="86"/>
                  </a:lnTo>
                  <a:lnTo>
                    <a:pt x="59" y="87"/>
                  </a:lnTo>
                  <a:lnTo>
                    <a:pt x="60" y="85"/>
                  </a:lnTo>
                  <a:lnTo>
                    <a:pt x="61" y="84"/>
                  </a:lnTo>
                  <a:lnTo>
                    <a:pt x="63" y="85"/>
                  </a:lnTo>
                  <a:lnTo>
                    <a:pt x="65" y="86"/>
                  </a:lnTo>
                  <a:lnTo>
                    <a:pt x="66" y="85"/>
                  </a:lnTo>
                  <a:lnTo>
                    <a:pt x="67" y="84"/>
                  </a:lnTo>
                  <a:lnTo>
                    <a:pt x="67" y="85"/>
                  </a:lnTo>
                  <a:lnTo>
                    <a:pt x="71" y="85"/>
                  </a:lnTo>
                  <a:lnTo>
                    <a:pt x="72" y="86"/>
                  </a:lnTo>
                  <a:lnTo>
                    <a:pt x="73" y="86"/>
                  </a:lnTo>
                  <a:lnTo>
                    <a:pt x="76" y="86"/>
                  </a:lnTo>
                  <a:lnTo>
                    <a:pt x="76" y="84"/>
                  </a:lnTo>
                  <a:lnTo>
                    <a:pt x="77" y="83"/>
                  </a:lnTo>
                  <a:lnTo>
                    <a:pt x="79" y="85"/>
                  </a:lnTo>
                  <a:lnTo>
                    <a:pt x="79" y="87"/>
                  </a:lnTo>
                  <a:lnTo>
                    <a:pt x="81" y="88"/>
                  </a:lnTo>
                  <a:lnTo>
                    <a:pt x="75" y="130"/>
                  </a:lnTo>
                  <a:lnTo>
                    <a:pt x="74" y="130"/>
                  </a:lnTo>
                  <a:lnTo>
                    <a:pt x="37" y="124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FFC66D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620" name="Freeform 21"/>
            <p:cNvSpPr>
              <a:spLocks/>
            </p:cNvSpPr>
            <p:nvPr/>
          </p:nvSpPr>
          <p:spPr bwMode="auto">
            <a:xfrm>
              <a:off x="2164" y="1170"/>
              <a:ext cx="706" cy="424"/>
            </a:xfrm>
            <a:custGeom>
              <a:avLst/>
              <a:gdLst>
                <a:gd name="T0" fmla="*/ 2147483647 w 138"/>
                <a:gd name="T1" fmla="*/ 2147483647 h 87"/>
                <a:gd name="T2" fmla="*/ 2147483647 w 138"/>
                <a:gd name="T3" fmla="*/ 2147483647 h 87"/>
                <a:gd name="T4" fmla="*/ 2147483647 w 138"/>
                <a:gd name="T5" fmla="*/ 2147483647 h 87"/>
                <a:gd name="T6" fmla="*/ 2147483647 w 138"/>
                <a:gd name="T7" fmla="*/ 2147483647 h 87"/>
                <a:gd name="T8" fmla="*/ 2147483647 w 138"/>
                <a:gd name="T9" fmla="*/ 2147483647 h 87"/>
                <a:gd name="T10" fmla="*/ 2147483647 w 138"/>
                <a:gd name="T11" fmla="*/ 2147483647 h 87"/>
                <a:gd name="T12" fmla="*/ 2147483647 w 138"/>
                <a:gd name="T13" fmla="*/ 2147483647 h 87"/>
                <a:gd name="T14" fmla="*/ 2147483647 w 138"/>
                <a:gd name="T15" fmla="*/ 2147483647 h 87"/>
                <a:gd name="T16" fmla="*/ 2147483647 w 138"/>
                <a:gd name="T17" fmla="*/ 2147483647 h 87"/>
                <a:gd name="T18" fmla="*/ 2147483647 w 138"/>
                <a:gd name="T19" fmla="*/ 2147483647 h 87"/>
                <a:gd name="T20" fmla="*/ 2147483647 w 138"/>
                <a:gd name="T21" fmla="*/ 2147483647 h 87"/>
                <a:gd name="T22" fmla="*/ 2147483647 w 138"/>
                <a:gd name="T23" fmla="*/ 2147483647 h 87"/>
                <a:gd name="T24" fmla="*/ 2147483647 w 138"/>
                <a:gd name="T25" fmla="*/ 2147483647 h 87"/>
                <a:gd name="T26" fmla="*/ 2147483647 w 138"/>
                <a:gd name="T27" fmla="*/ 2147483647 h 87"/>
                <a:gd name="T28" fmla="*/ 2147483647 w 138"/>
                <a:gd name="T29" fmla="*/ 2147483647 h 87"/>
                <a:gd name="T30" fmla="*/ 2147483647 w 138"/>
                <a:gd name="T31" fmla="*/ 2147483647 h 87"/>
                <a:gd name="T32" fmla="*/ 2147483647 w 138"/>
                <a:gd name="T33" fmla="*/ 2147483647 h 87"/>
                <a:gd name="T34" fmla="*/ 2147483647 w 138"/>
                <a:gd name="T35" fmla="*/ 2147483647 h 87"/>
                <a:gd name="T36" fmla="*/ 2147483647 w 138"/>
                <a:gd name="T37" fmla="*/ 2147483647 h 87"/>
                <a:gd name="T38" fmla="*/ 2147483647 w 138"/>
                <a:gd name="T39" fmla="*/ 2147483647 h 87"/>
                <a:gd name="T40" fmla="*/ 2147483647 w 138"/>
                <a:gd name="T41" fmla="*/ 2147483647 h 87"/>
                <a:gd name="T42" fmla="*/ 2147483647 w 138"/>
                <a:gd name="T43" fmla="*/ 2147483647 h 87"/>
                <a:gd name="T44" fmla="*/ 2147483647 w 138"/>
                <a:gd name="T45" fmla="*/ 2147483647 h 87"/>
                <a:gd name="T46" fmla="*/ 2147483647 w 138"/>
                <a:gd name="T47" fmla="*/ 2147483647 h 87"/>
                <a:gd name="T48" fmla="*/ 2147483647 w 138"/>
                <a:gd name="T49" fmla="*/ 2147483647 h 87"/>
                <a:gd name="T50" fmla="*/ 2147483647 w 138"/>
                <a:gd name="T51" fmla="*/ 2147483647 h 87"/>
                <a:gd name="T52" fmla="*/ 2147483647 w 138"/>
                <a:gd name="T53" fmla="*/ 2147483647 h 87"/>
                <a:gd name="T54" fmla="*/ 2147483647 w 138"/>
                <a:gd name="T55" fmla="*/ 2147483647 h 87"/>
                <a:gd name="T56" fmla="*/ 2147483647 w 138"/>
                <a:gd name="T57" fmla="*/ 2147483647 h 87"/>
                <a:gd name="T58" fmla="*/ 2147483647 w 138"/>
                <a:gd name="T59" fmla="*/ 2147483647 h 87"/>
                <a:gd name="T60" fmla="*/ 2147483647 w 138"/>
                <a:gd name="T61" fmla="*/ 2147483647 h 87"/>
                <a:gd name="T62" fmla="*/ 2147483647 w 138"/>
                <a:gd name="T63" fmla="*/ 2147483647 h 87"/>
                <a:gd name="T64" fmla="*/ 2147483647 w 138"/>
                <a:gd name="T65" fmla="*/ 0 h 87"/>
                <a:gd name="T66" fmla="*/ 2147483647 w 138"/>
                <a:gd name="T67" fmla="*/ 2147483647 h 87"/>
                <a:gd name="T68" fmla="*/ 2147483647 w 138"/>
                <a:gd name="T69" fmla="*/ 2147483647 h 87"/>
                <a:gd name="T70" fmla="*/ 2147483647 w 138"/>
                <a:gd name="T71" fmla="*/ 2147483647 h 8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38"/>
                <a:gd name="T109" fmla="*/ 0 h 87"/>
                <a:gd name="T110" fmla="*/ 138 w 138"/>
                <a:gd name="T111" fmla="*/ 87 h 8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38" h="87">
                  <a:moveTo>
                    <a:pt x="132" y="87"/>
                  </a:moveTo>
                  <a:lnTo>
                    <a:pt x="48" y="77"/>
                  </a:lnTo>
                  <a:lnTo>
                    <a:pt x="47" y="85"/>
                  </a:lnTo>
                  <a:lnTo>
                    <a:pt x="45" y="84"/>
                  </a:lnTo>
                  <a:lnTo>
                    <a:pt x="45" y="82"/>
                  </a:lnTo>
                  <a:lnTo>
                    <a:pt x="43" y="80"/>
                  </a:lnTo>
                  <a:lnTo>
                    <a:pt x="42" y="81"/>
                  </a:lnTo>
                  <a:lnTo>
                    <a:pt x="42" y="83"/>
                  </a:lnTo>
                  <a:lnTo>
                    <a:pt x="39" y="83"/>
                  </a:lnTo>
                  <a:lnTo>
                    <a:pt x="38" y="83"/>
                  </a:lnTo>
                  <a:lnTo>
                    <a:pt x="37" y="82"/>
                  </a:lnTo>
                  <a:lnTo>
                    <a:pt x="33" y="82"/>
                  </a:lnTo>
                  <a:lnTo>
                    <a:pt x="33" y="81"/>
                  </a:lnTo>
                  <a:lnTo>
                    <a:pt x="32" y="82"/>
                  </a:lnTo>
                  <a:lnTo>
                    <a:pt x="31" y="83"/>
                  </a:lnTo>
                  <a:lnTo>
                    <a:pt x="29" y="82"/>
                  </a:lnTo>
                  <a:lnTo>
                    <a:pt x="27" y="81"/>
                  </a:lnTo>
                  <a:lnTo>
                    <a:pt x="26" y="82"/>
                  </a:lnTo>
                  <a:lnTo>
                    <a:pt x="25" y="84"/>
                  </a:lnTo>
                  <a:lnTo>
                    <a:pt x="24" y="83"/>
                  </a:lnTo>
                  <a:lnTo>
                    <a:pt x="23" y="81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3" y="77"/>
                  </a:lnTo>
                  <a:lnTo>
                    <a:pt x="22" y="75"/>
                  </a:lnTo>
                  <a:lnTo>
                    <a:pt x="20" y="75"/>
                  </a:lnTo>
                  <a:lnTo>
                    <a:pt x="19" y="73"/>
                  </a:lnTo>
                  <a:lnTo>
                    <a:pt x="20" y="72"/>
                  </a:lnTo>
                  <a:lnTo>
                    <a:pt x="20" y="71"/>
                  </a:lnTo>
                  <a:lnTo>
                    <a:pt x="18" y="69"/>
                  </a:lnTo>
                  <a:lnTo>
                    <a:pt x="18" y="66"/>
                  </a:lnTo>
                  <a:lnTo>
                    <a:pt x="18" y="63"/>
                  </a:lnTo>
                  <a:lnTo>
                    <a:pt x="18" y="61"/>
                  </a:lnTo>
                  <a:lnTo>
                    <a:pt x="17" y="60"/>
                  </a:lnTo>
                  <a:lnTo>
                    <a:pt x="16" y="59"/>
                  </a:lnTo>
                  <a:lnTo>
                    <a:pt x="16" y="58"/>
                  </a:lnTo>
                  <a:lnTo>
                    <a:pt x="15" y="59"/>
                  </a:lnTo>
                  <a:lnTo>
                    <a:pt x="12" y="62"/>
                  </a:lnTo>
                  <a:lnTo>
                    <a:pt x="11" y="62"/>
                  </a:lnTo>
                  <a:lnTo>
                    <a:pt x="9" y="59"/>
                  </a:lnTo>
                  <a:lnTo>
                    <a:pt x="9" y="58"/>
                  </a:lnTo>
                  <a:lnTo>
                    <a:pt x="9" y="57"/>
                  </a:lnTo>
                  <a:lnTo>
                    <a:pt x="9" y="56"/>
                  </a:lnTo>
                  <a:lnTo>
                    <a:pt x="11" y="54"/>
                  </a:lnTo>
                  <a:lnTo>
                    <a:pt x="11" y="53"/>
                  </a:lnTo>
                  <a:lnTo>
                    <a:pt x="11" y="50"/>
                  </a:lnTo>
                  <a:lnTo>
                    <a:pt x="12" y="49"/>
                  </a:lnTo>
                  <a:lnTo>
                    <a:pt x="12" y="48"/>
                  </a:lnTo>
                  <a:lnTo>
                    <a:pt x="15" y="43"/>
                  </a:lnTo>
                  <a:lnTo>
                    <a:pt x="14" y="42"/>
                  </a:lnTo>
                  <a:lnTo>
                    <a:pt x="11" y="42"/>
                  </a:lnTo>
                  <a:lnTo>
                    <a:pt x="11" y="40"/>
                  </a:lnTo>
                  <a:lnTo>
                    <a:pt x="9" y="40"/>
                  </a:lnTo>
                  <a:lnTo>
                    <a:pt x="8" y="38"/>
                  </a:lnTo>
                  <a:lnTo>
                    <a:pt x="8" y="36"/>
                  </a:lnTo>
                  <a:lnTo>
                    <a:pt x="6" y="31"/>
                  </a:lnTo>
                  <a:lnTo>
                    <a:pt x="3" y="28"/>
                  </a:lnTo>
                  <a:lnTo>
                    <a:pt x="2" y="27"/>
                  </a:lnTo>
                  <a:lnTo>
                    <a:pt x="1" y="26"/>
                  </a:lnTo>
                  <a:lnTo>
                    <a:pt x="2" y="25"/>
                  </a:lnTo>
                  <a:lnTo>
                    <a:pt x="2" y="23"/>
                  </a:lnTo>
                  <a:lnTo>
                    <a:pt x="2" y="20"/>
                  </a:lnTo>
                  <a:lnTo>
                    <a:pt x="0" y="16"/>
                  </a:lnTo>
                  <a:lnTo>
                    <a:pt x="3" y="0"/>
                  </a:lnTo>
                  <a:lnTo>
                    <a:pt x="15" y="2"/>
                  </a:lnTo>
                  <a:lnTo>
                    <a:pt x="49" y="8"/>
                  </a:lnTo>
                  <a:lnTo>
                    <a:pt x="84" y="13"/>
                  </a:lnTo>
                  <a:lnTo>
                    <a:pt x="138" y="19"/>
                  </a:lnTo>
                  <a:lnTo>
                    <a:pt x="133" y="70"/>
                  </a:lnTo>
                  <a:lnTo>
                    <a:pt x="132" y="87"/>
                  </a:lnTo>
                  <a:close/>
                </a:path>
              </a:pathLst>
            </a:custGeom>
            <a:solidFill>
              <a:srgbClr val="FFC66D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621" name="Freeform 22"/>
            <p:cNvSpPr>
              <a:spLocks/>
            </p:cNvSpPr>
            <p:nvPr/>
          </p:nvSpPr>
          <p:spPr bwMode="auto">
            <a:xfrm>
              <a:off x="1738" y="1677"/>
              <a:ext cx="440" cy="649"/>
            </a:xfrm>
            <a:custGeom>
              <a:avLst/>
              <a:gdLst>
                <a:gd name="T0" fmla="*/ 2147483647 w 86"/>
                <a:gd name="T1" fmla="*/ 0 h 133"/>
                <a:gd name="T2" fmla="*/ 0 w 86"/>
                <a:gd name="T3" fmla="*/ 2147483647 h 133"/>
                <a:gd name="T4" fmla="*/ 2147483647 w 86"/>
                <a:gd name="T5" fmla="*/ 2147483647 h 133"/>
                <a:gd name="T6" fmla="*/ 2147483647 w 86"/>
                <a:gd name="T7" fmla="*/ 2147483647 h 133"/>
                <a:gd name="T8" fmla="*/ 2147483647 w 86"/>
                <a:gd name="T9" fmla="*/ 2147483647 h 133"/>
                <a:gd name="T10" fmla="*/ 2147483647 w 86"/>
                <a:gd name="T11" fmla="*/ 2147483647 h 133"/>
                <a:gd name="T12" fmla="*/ 2147483647 w 86"/>
                <a:gd name="T13" fmla="*/ 2147483647 h 133"/>
                <a:gd name="T14" fmla="*/ 2147483647 w 86"/>
                <a:gd name="T15" fmla="*/ 2147483647 h 133"/>
                <a:gd name="T16" fmla="*/ 2147483647 w 86"/>
                <a:gd name="T17" fmla="*/ 2147483647 h 133"/>
                <a:gd name="T18" fmla="*/ 2147483647 w 86"/>
                <a:gd name="T19" fmla="*/ 2147483647 h 133"/>
                <a:gd name="T20" fmla="*/ 2147483647 w 86"/>
                <a:gd name="T21" fmla="*/ 2147483647 h 133"/>
                <a:gd name="T22" fmla="*/ 2147483647 w 86"/>
                <a:gd name="T23" fmla="*/ 2147483647 h 133"/>
                <a:gd name="T24" fmla="*/ 2147483647 w 86"/>
                <a:gd name="T25" fmla="*/ 2147483647 h 133"/>
                <a:gd name="T26" fmla="*/ 2147483647 w 86"/>
                <a:gd name="T27" fmla="*/ 2147483647 h 133"/>
                <a:gd name="T28" fmla="*/ 2147483647 w 86"/>
                <a:gd name="T29" fmla="*/ 2147483647 h 133"/>
                <a:gd name="T30" fmla="*/ 2147483647 w 86"/>
                <a:gd name="T31" fmla="*/ 2147483647 h 133"/>
                <a:gd name="T32" fmla="*/ 2147483647 w 86"/>
                <a:gd name="T33" fmla="*/ 2147483647 h 133"/>
                <a:gd name="T34" fmla="*/ 2147483647 w 86"/>
                <a:gd name="T35" fmla="*/ 2147483647 h 133"/>
                <a:gd name="T36" fmla="*/ 2147483647 w 86"/>
                <a:gd name="T37" fmla="*/ 2147483647 h 133"/>
                <a:gd name="T38" fmla="*/ 2147483647 w 86"/>
                <a:gd name="T39" fmla="*/ 2147483647 h 133"/>
                <a:gd name="T40" fmla="*/ 2147483647 w 86"/>
                <a:gd name="T41" fmla="*/ 0 h 133"/>
                <a:gd name="T42" fmla="*/ 2147483647 w 86"/>
                <a:gd name="T43" fmla="*/ 0 h 13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86"/>
                <a:gd name="T67" fmla="*/ 0 h 133"/>
                <a:gd name="T68" fmla="*/ 86 w 86"/>
                <a:gd name="T69" fmla="*/ 133 h 133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86" h="133">
                  <a:moveTo>
                    <a:pt x="13" y="0"/>
                  </a:moveTo>
                  <a:lnTo>
                    <a:pt x="0" y="51"/>
                  </a:lnTo>
                  <a:lnTo>
                    <a:pt x="56" y="133"/>
                  </a:lnTo>
                  <a:lnTo>
                    <a:pt x="56" y="132"/>
                  </a:lnTo>
                  <a:lnTo>
                    <a:pt x="56" y="131"/>
                  </a:lnTo>
                  <a:lnTo>
                    <a:pt x="57" y="127"/>
                  </a:lnTo>
                  <a:lnTo>
                    <a:pt x="57" y="126"/>
                  </a:lnTo>
                  <a:lnTo>
                    <a:pt x="57" y="118"/>
                  </a:lnTo>
                  <a:lnTo>
                    <a:pt x="57" y="115"/>
                  </a:lnTo>
                  <a:lnTo>
                    <a:pt x="57" y="114"/>
                  </a:lnTo>
                  <a:lnTo>
                    <a:pt x="60" y="114"/>
                  </a:lnTo>
                  <a:lnTo>
                    <a:pt x="62" y="114"/>
                  </a:lnTo>
                  <a:lnTo>
                    <a:pt x="63" y="115"/>
                  </a:lnTo>
                  <a:lnTo>
                    <a:pt x="63" y="116"/>
                  </a:lnTo>
                  <a:lnTo>
                    <a:pt x="64" y="117"/>
                  </a:lnTo>
                  <a:lnTo>
                    <a:pt x="66" y="117"/>
                  </a:lnTo>
                  <a:lnTo>
                    <a:pt x="68" y="110"/>
                  </a:lnTo>
                  <a:lnTo>
                    <a:pt x="70" y="101"/>
                  </a:lnTo>
                  <a:lnTo>
                    <a:pt x="86" y="17"/>
                  </a:lnTo>
                  <a:lnTo>
                    <a:pt x="49" y="9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C66D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622" name="Freeform 23"/>
            <p:cNvSpPr>
              <a:spLocks/>
            </p:cNvSpPr>
            <p:nvPr/>
          </p:nvSpPr>
          <p:spPr bwMode="auto">
            <a:xfrm>
              <a:off x="1968" y="2170"/>
              <a:ext cx="467" cy="517"/>
            </a:xfrm>
            <a:custGeom>
              <a:avLst/>
              <a:gdLst>
                <a:gd name="T0" fmla="*/ 2147483647 w 91"/>
                <a:gd name="T1" fmla="*/ 2147483647 h 106"/>
                <a:gd name="T2" fmla="*/ 2147483647 w 91"/>
                <a:gd name="T3" fmla="*/ 2147483647 h 106"/>
                <a:gd name="T4" fmla="*/ 2147483647 w 91"/>
                <a:gd name="T5" fmla="*/ 0 h 106"/>
                <a:gd name="T6" fmla="*/ 2147483647 w 91"/>
                <a:gd name="T7" fmla="*/ 0 h 106"/>
                <a:gd name="T8" fmla="*/ 2147483647 w 91"/>
                <a:gd name="T9" fmla="*/ 2147483647 h 106"/>
                <a:gd name="T10" fmla="*/ 2147483647 w 91"/>
                <a:gd name="T11" fmla="*/ 2147483647 h 106"/>
                <a:gd name="T12" fmla="*/ 2147483647 w 91"/>
                <a:gd name="T13" fmla="*/ 2147483647 h 106"/>
                <a:gd name="T14" fmla="*/ 2147483647 w 91"/>
                <a:gd name="T15" fmla="*/ 2147483647 h 106"/>
                <a:gd name="T16" fmla="*/ 2147483647 w 91"/>
                <a:gd name="T17" fmla="*/ 2147483647 h 106"/>
                <a:gd name="T18" fmla="*/ 2147483647 w 91"/>
                <a:gd name="T19" fmla="*/ 2147483647 h 106"/>
                <a:gd name="T20" fmla="*/ 2147483647 w 91"/>
                <a:gd name="T21" fmla="*/ 2147483647 h 106"/>
                <a:gd name="T22" fmla="*/ 2147483647 w 91"/>
                <a:gd name="T23" fmla="*/ 2147483647 h 106"/>
                <a:gd name="T24" fmla="*/ 2147483647 w 91"/>
                <a:gd name="T25" fmla="*/ 2147483647 h 106"/>
                <a:gd name="T26" fmla="*/ 2147483647 w 91"/>
                <a:gd name="T27" fmla="*/ 2147483647 h 106"/>
                <a:gd name="T28" fmla="*/ 2147483647 w 91"/>
                <a:gd name="T29" fmla="*/ 2147483647 h 106"/>
                <a:gd name="T30" fmla="*/ 2147483647 w 91"/>
                <a:gd name="T31" fmla="*/ 2147483647 h 106"/>
                <a:gd name="T32" fmla="*/ 2147483647 w 91"/>
                <a:gd name="T33" fmla="*/ 2147483647 h 106"/>
                <a:gd name="T34" fmla="*/ 2147483647 w 91"/>
                <a:gd name="T35" fmla="*/ 2147483647 h 106"/>
                <a:gd name="T36" fmla="*/ 2147483647 w 91"/>
                <a:gd name="T37" fmla="*/ 2147483647 h 106"/>
                <a:gd name="T38" fmla="*/ 2147483647 w 91"/>
                <a:gd name="T39" fmla="*/ 2147483647 h 106"/>
                <a:gd name="T40" fmla="*/ 2147483647 w 91"/>
                <a:gd name="T41" fmla="*/ 2147483647 h 106"/>
                <a:gd name="T42" fmla="*/ 2147483647 w 91"/>
                <a:gd name="T43" fmla="*/ 2147483647 h 106"/>
                <a:gd name="T44" fmla="*/ 2147483647 w 91"/>
                <a:gd name="T45" fmla="*/ 2147483647 h 106"/>
                <a:gd name="T46" fmla="*/ 2147483647 w 91"/>
                <a:gd name="T47" fmla="*/ 2147483647 h 106"/>
                <a:gd name="T48" fmla="*/ 2147483647 w 91"/>
                <a:gd name="T49" fmla="*/ 2147483647 h 106"/>
                <a:gd name="T50" fmla="*/ 2147483647 w 91"/>
                <a:gd name="T51" fmla="*/ 2147483647 h 106"/>
                <a:gd name="T52" fmla="*/ 2147483647 w 91"/>
                <a:gd name="T53" fmla="*/ 2147483647 h 106"/>
                <a:gd name="T54" fmla="*/ 2147483647 w 91"/>
                <a:gd name="T55" fmla="*/ 2147483647 h 106"/>
                <a:gd name="T56" fmla="*/ 2147483647 w 91"/>
                <a:gd name="T57" fmla="*/ 2147483647 h 106"/>
                <a:gd name="T58" fmla="*/ 2147483647 w 91"/>
                <a:gd name="T59" fmla="*/ 2147483647 h 106"/>
                <a:gd name="T60" fmla="*/ 2147483647 w 91"/>
                <a:gd name="T61" fmla="*/ 2147483647 h 106"/>
                <a:gd name="T62" fmla="*/ 2147483647 w 91"/>
                <a:gd name="T63" fmla="*/ 2147483647 h 106"/>
                <a:gd name="T64" fmla="*/ 2147483647 w 91"/>
                <a:gd name="T65" fmla="*/ 2147483647 h 106"/>
                <a:gd name="T66" fmla="*/ 2147483647 w 91"/>
                <a:gd name="T67" fmla="*/ 2147483647 h 106"/>
                <a:gd name="T68" fmla="*/ 2147483647 w 91"/>
                <a:gd name="T69" fmla="*/ 2147483647 h 106"/>
                <a:gd name="T70" fmla="*/ 2147483647 w 91"/>
                <a:gd name="T71" fmla="*/ 2147483647 h 106"/>
                <a:gd name="T72" fmla="*/ 2147483647 w 91"/>
                <a:gd name="T73" fmla="*/ 2147483647 h 106"/>
                <a:gd name="T74" fmla="*/ 2147483647 w 91"/>
                <a:gd name="T75" fmla="*/ 2147483647 h 106"/>
                <a:gd name="T76" fmla="*/ 2147483647 w 91"/>
                <a:gd name="T77" fmla="*/ 2147483647 h 106"/>
                <a:gd name="T78" fmla="*/ 2147483647 w 91"/>
                <a:gd name="T79" fmla="*/ 2147483647 h 106"/>
                <a:gd name="T80" fmla="*/ 2147483647 w 91"/>
                <a:gd name="T81" fmla="*/ 2147483647 h 106"/>
                <a:gd name="T82" fmla="*/ 2147483647 w 91"/>
                <a:gd name="T83" fmla="*/ 2147483647 h 106"/>
                <a:gd name="T84" fmla="*/ 2147483647 w 91"/>
                <a:gd name="T85" fmla="*/ 2147483647 h 106"/>
                <a:gd name="T86" fmla="*/ 2147483647 w 91"/>
                <a:gd name="T87" fmla="*/ 2147483647 h 106"/>
                <a:gd name="T88" fmla="*/ 2147483647 w 91"/>
                <a:gd name="T89" fmla="*/ 2147483647 h 106"/>
                <a:gd name="T90" fmla="*/ 2147483647 w 91"/>
                <a:gd name="T91" fmla="*/ 2147483647 h 106"/>
                <a:gd name="T92" fmla="*/ 2147483647 w 91"/>
                <a:gd name="T93" fmla="*/ 2147483647 h 106"/>
                <a:gd name="T94" fmla="*/ 2147483647 w 91"/>
                <a:gd name="T95" fmla="*/ 2147483647 h 106"/>
                <a:gd name="T96" fmla="*/ 2147483647 w 91"/>
                <a:gd name="T97" fmla="*/ 2147483647 h 106"/>
                <a:gd name="T98" fmla="*/ 0 w 91"/>
                <a:gd name="T99" fmla="*/ 2147483647 h 106"/>
                <a:gd name="T100" fmla="*/ 2147483647 w 91"/>
                <a:gd name="T101" fmla="*/ 2147483647 h 106"/>
                <a:gd name="T102" fmla="*/ 2147483647 w 91"/>
                <a:gd name="T103" fmla="*/ 2147483647 h 106"/>
                <a:gd name="T104" fmla="*/ 2147483647 w 91"/>
                <a:gd name="T105" fmla="*/ 2147483647 h 106"/>
                <a:gd name="T106" fmla="*/ 2147483647 w 91"/>
                <a:gd name="T107" fmla="*/ 2147483647 h 10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91"/>
                <a:gd name="T163" fmla="*/ 0 h 106"/>
                <a:gd name="T164" fmla="*/ 91 w 91"/>
                <a:gd name="T165" fmla="*/ 106 h 10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91" h="106">
                  <a:moveTo>
                    <a:pt x="78" y="106"/>
                  </a:moveTo>
                  <a:lnTo>
                    <a:pt x="91" y="10"/>
                  </a:lnTo>
                  <a:lnTo>
                    <a:pt x="25" y="0"/>
                  </a:lnTo>
                  <a:lnTo>
                    <a:pt x="23" y="9"/>
                  </a:lnTo>
                  <a:lnTo>
                    <a:pt x="21" y="16"/>
                  </a:lnTo>
                  <a:lnTo>
                    <a:pt x="19" y="16"/>
                  </a:lnTo>
                  <a:lnTo>
                    <a:pt x="18" y="15"/>
                  </a:lnTo>
                  <a:lnTo>
                    <a:pt x="18" y="14"/>
                  </a:lnTo>
                  <a:lnTo>
                    <a:pt x="17" y="13"/>
                  </a:lnTo>
                  <a:lnTo>
                    <a:pt x="15" y="13"/>
                  </a:lnTo>
                  <a:lnTo>
                    <a:pt x="12" y="13"/>
                  </a:lnTo>
                  <a:lnTo>
                    <a:pt x="12" y="14"/>
                  </a:lnTo>
                  <a:lnTo>
                    <a:pt x="12" y="17"/>
                  </a:lnTo>
                  <a:lnTo>
                    <a:pt x="12" y="25"/>
                  </a:lnTo>
                  <a:lnTo>
                    <a:pt x="12" y="26"/>
                  </a:lnTo>
                  <a:lnTo>
                    <a:pt x="11" y="30"/>
                  </a:lnTo>
                  <a:lnTo>
                    <a:pt x="11" y="31"/>
                  </a:lnTo>
                  <a:lnTo>
                    <a:pt x="11" y="32"/>
                  </a:lnTo>
                  <a:lnTo>
                    <a:pt x="11" y="34"/>
                  </a:lnTo>
                  <a:lnTo>
                    <a:pt x="11" y="35"/>
                  </a:lnTo>
                  <a:lnTo>
                    <a:pt x="11" y="36"/>
                  </a:lnTo>
                  <a:lnTo>
                    <a:pt x="12" y="38"/>
                  </a:lnTo>
                  <a:lnTo>
                    <a:pt x="12" y="39"/>
                  </a:lnTo>
                  <a:lnTo>
                    <a:pt x="12" y="41"/>
                  </a:lnTo>
                  <a:lnTo>
                    <a:pt x="13" y="43"/>
                  </a:lnTo>
                  <a:lnTo>
                    <a:pt x="14" y="44"/>
                  </a:lnTo>
                  <a:lnTo>
                    <a:pt x="15" y="46"/>
                  </a:lnTo>
                  <a:lnTo>
                    <a:pt x="14" y="46"/>
                  </a:lnTo>
                  <a:lnTo>
                    <a:pt x="12" y="47"/>
                  </a:lnTo>
                  <a:lnTo>
                    <a:pt x="10" y="48"/>
                  </a:lnTo>
                  <a:lnTo>
                    <a:pt x="9" y="50"/>
                  </a:lnTo>
                  <a:lnTo>
                    <a:pt x="7" y="55"/>
                  </a:lnTo>
                  <a:lnTo>
                    <a:pt x="5" y="58"/>
                  </a:lnTo>
                  <a:lnTo>
                    <a:pt x="3" y="58"/>
                  </a:lnTo>
                  <a:lnTo>
                    <a:pt x="3" y="59"/>
                  </a:lnTo>
                  <a:lnTo>
                    <a:pt x="4" y="60"/>
                  </a:lnTo>
                  <a:lnTo>
                    <a:pt x="3" y="61"/>
                  </a:lnTo>
                  <a:lnTo>
                    <a:pt x="3" y="63"/>
                  </a:lnTo>
                  <a:lnTo>
                    <a:pt x="3" y="64"/>
                  </a:lnTo>
                  <a:lnTo>
                    <a:pt x="5" y="66"/>
                  </a:lnTo>
                  <a:lnTo>
                    <a:pt x="6" y="67"/>
                  </a:lnTo>
                  <a:lnTo>
                    <a:pt x="5" y="67"/>
                  </a:lnTo>
                  <a:lnTo>
                    <a:pt x="5" y="69"/>
                  </a:lnTo>
                  <a:lnTo>
                    <a:pt x="4" y="70"/>
                  </a:lnTo>
                  <a:lnTo>
                    <a:pt x="3" y="70"/>
                  </a:lnTo>
                  <a:lnTo>
                    <a:pt x="1" y="69"/>
                  </a:lnTo>
                  <a:lnTo>
                    <a:pt x="0" y="73"/>
                  </a:lnTo>
                  <a:lnTo>
                    <a:pt x="49" y="102"/>
                  </a:lnTo>
                  <a:lnTo>
                    <a:pt x="78" y="106"/>
                  </a:lnTo>
                  <a:close/>
                </a:path>
              </a:pathLst>
            </a:custGeom>
            <a:solidFill>
              <a:srgbClr val="FFC66D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623" name="Freeform 24"/>
            <p:cNvSpPr>
              <a:spLocks/>
            </p:cNvSpPr>
            <p:nvPr/>
          </p:nvSpPr>
          <p:spPr bwMode="auto">
            <a:xfrm>
              <a:off x="3265" y="1248"/>
              <a:ext cx="456" cy="487"/>
            </a:xfrm>
            <a:custGeom>
              <a:avLst/>
              <a:gdLst>
                <a:gd name="T0" fmla="*/ 2147483647 w 89"/>
                <a:gd name="T1" fmla="*/ 2147483647 h 100"/>
                <a:gd name="T2" fmla="*/ 2147483647 w 89"/>
                <a:gd name="T3" fmla="*/ 2147483647 h 100"/>
                <a:gd name="T4" fmla="*/ 2147483647 w 89"/>
                <a:gd name="T5" fmla="*/ 2147483647 h 100"/>
                <a:gd name="T6" fmla="*/ 2147483647 w 89"/>
                <a:gd name="T7" fmla="*/ 2147483647 h 100"/>
                <a:gd name="T8" fmla="*/ 2147483647 w 89"/>
                <a:gd name="T9" fmla="*/ 2147483647 h 100"/>
                <a:gd name="T10" fmla="*/ 2147483647 w 89"/>
                <a:gd name="T11" fmla="*/ 2147483647 h 100"/>
                <a:gd name="T12" fmla="*/ 2147483647 w 89"/>
                <a:gd name="T13" fmla="*/ 2147483647 h 100"/>
                <a:gd name="T14" fmla="*/ 2147483647 w 89"/>
                <a:gd name="T15" fmla="*/ 2147483647 h 100"/>
                <a:gd name="T16" fmla="*/ 0 w 89"/>
                <a:gd name="T17" fmla="*/ 2147483647 h 100"/>
                <a:gd name="T18" fmla="*/ 2147483647 w 89"/>
                <a:gd name="T19" fmla="*/ 2147483647 h 100"/>
                <a:gd name="T20" fmla="*/ 0 w 89"/>
                <a:gd name="T21" fmla="*/ 2147483647 h 100"/>
                <a:gd name="T22" fmla="*/ 2147483647 w 89"/>
                <a:gd name="T23" fmla="*/ 2147483647 h 100"/>
                <a:gd name="T24" fmla="*/ 2147483647 w 89"/>
                <a:gd name="T25" fmla="*/ 2147483647 h 100"/>
                <a:gd name="T26" fmla="*/ 2147483647 w 89"/>
                <a:gd name="T27" fmla="*/ 2147483647 h 100"/>
                <a:gd name="T28" fmla="*/ 2147483647 w 89"/>
                <a:gd name="T29" fmla="*/ 2147483647 h 100"/>
                <a:gd name="T30" fmla="*/ 2147483647 w 89"/>
                <a:gd name="T31" fmla="*/ 2147483647 h 100"/>
                <a:gd name="T32" fmla="*/ 2147483647 w 89"/>
                <a:gd name="T33" fmla="*/ 2147483647 h 100"/>
                <a:gd name="T34" fmla="*/ 2147483647 w 89"/>
                <a:gd name="T35" fmla="*/ 2147483647 h 100"/>
                <a:gd name="T36" fmla="*/ 2147483647 w 89"/>
                <a:gd name="T37" fmla="*/ 2147483647 h 100"/>
                <a:gd name="T38" fmla="*/ 2147483647 w 89"/>
                <a:gd name="T39" fmla="*/ 2147483647 h 100"/>
                <a:gd name="T40" fmla="*/ 2147483647 w 89"/>
                <a:gd name="T41" fmla="*/ 2147483647 h 100"/>
                <a:gd name="T42" fmla="*/ 2147483647 w 89"/>
                <a:gd name="T43" fmla="*/ 2147483647 h 100"/>
                <a:gd name="T44" fmla="*/ 2147483647 w 89"/>
                <a:gd name="T45" fmla="*/ 2147483647 h 100"/>
                <a:gd name="T46" fmla="*/ 2147483647 w 89"/>
                <a:gd name="T47" fmla="*/ 2147483647 h 100"/>
                <a:gd name="T48" fmla="*/ 2147483647 w 89"/>
                <a:gd name="T49" fmla="*/ 2147483647 h 100"/>
                <a:gd name="T50" fmla="*/ 2147483647 w 89"/>
                <a:gd name="T51" fmla="*/ 2147483647 h 100"/>
                <a:gd name="T52" fmla="*/ 2147483647 w 89"/>
                <a:gd name="T53" fmla="*/ 2147483647 h 100"/>
                <a:gd name="T54" fmla="*/ 2147483647 w 89"/>
                <a:gd name="T55" fmla="*/ 2147483647 h 100"/>
                <a:gd name="T56" fmla="*/ 2147483647 w 89"/>
                <a:gd name="T57" fmla="*/ 2147483647 h 100"/>
                <a:gd name="T58" fmla="*/ 2147483647 w 89"/>
                <a:gd name="T59" fmla="*/ 2147483647 h 100"/>
                <a:gd name="T60" fmla="*/ 2147483647 w 89"/>
                <a:gd name="T61" fmla="*/ 2147483647 h 100"/>
                <a:gd name="T62" fmla="*/ 2147483647 w 89"/>
                <a:gd name="T63" fmla="*/ 2147483647 h 100"/>
                <a:gd name="T64" fmla="*/ 2147483647 w 89"/>
                <a:gd name="T65" fmla="*/ 2147483647 h 100"/>
                <a:gd name="T66" fmla="*/ 2147483647 w 89"/>
                <a:gd name="T67" fmla="*/ 2147483647 h 100"/>
                <a:gd name="T68" fmla="*/ 2147483647 w 89"/>
                <a:gd name="T69" fmla="*/ 2147483647 h 100"/>
                <a:gd name="T70" fmla="*/ 2147483647 w 89"/>
                <a:gd name="T71" fmla="*/ 2147483647 h 100"/>
                <a:gd name="T72" fmla="*/ 2147483647 w 89"/>
                <a:gd name="T73" fmla="*/ 2147483647 h 100"/>
                <a:gd name="T74" fmla="*/ 2147483647 w 89"/>
                <a:gd name="T75" fmla="*/ 2147483647 h 100"/>
                <a:gd name="T76" fmla="*/ 2147483647 w 89"/>
                <a:gd name="T77" fmla="*/ 2147483647 h 100"/>
                <a:gd name="T78" fmla="*/ 2147483647 w 89"/>
                <a:gd name="T79" fmla="*/ 2147483647 h 100"/>
                <a:gd name="T80" fmla="*/ 2147483647 w 89"/>
                <a:gd name="T81" fmla="*/ 2147483647 h 100"/>
                <a:gd name="T82" fmla="*/ 2147483647 w 89"/>
                <a:gd name="T83" fmla="*/ 2147483647 h 100"/>
                <a:gd name="T84" fmla="*/ 2147483647 w 89"/>
                <a:gd name="T85" fmla="*/ 2147483647 h 100"/>
                <a:gd name="T86" fmla="*/ 2147483647 w 89"/>
                <a:gd name="T87" fmla="*/ 2147483647 h 100"/>
                <a:gd name="T88" fmla="*/ 2147483647 w 89"/>
                <a:gd name="T89" fmla="*/ 2147483647 h 100"/>
                <a:gd name="T90" fmla="*/ 2147483647 w 89"/>
                <a:gd name="T91" fmla="*/ 2147483647 h 100"/>
                <a:gd name="T92" fmla="*/ 2147483647 w 89"/>
                <a:gd name="T93" fmla="*/ 2147483647 h 100"/>
                <a:gd name="T94" fmla="*/ 2147483647 w 89"/>
                <a:gd name="T95" fmla="*/ 2147483647 h 100"/>
                <a:gd name="T96" fmla="*/ 2147483647 w 89"/>
                <a:gd name="T97" fmla="*/ 2147483647 h 100"/>
                <a:gd name="T98" fmla="*/ 2147483647 w 89"/>
                <a:gd name="T99" fmla="*/ 2147483647 h 100"/>
                <a:gd name="T100" fmla="*/ 2147483647 w 89"/>
                <a:gd name="T101" fmla="*/ 2147483647 h 100"/>
                <a:gd name="T102" fmla="*/ 2147483647 w 89"/>
                <a:gd name="T103" fmla="*/ 2147483647 h 100"/>
                <a:gd name="T104" fmla="*/ 2147483647 w 89"/>
                <a:gd name="T105" fmla="*/ 2147483647 h 100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89"/>
                <a:gd name="T160" fmla="*/ 0 h 100"/>
                <a:gd name="T161" fmla="*/ 89 w 89"/>
                <a:gd name="T162" fmla="*/ 100 h 100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89" h="100">
                  <a:moveTo>
                    <a:pt x="8" y="100"/>
                  </a:moveTo>
                  <a:lnTo>
                    <a:pt x="8" y="69"/>
                  </a:lnTo>
                  <a:lnTo>
                    <a:pt x="4" y="65"/>
                  </a:lnTo>
                  <a:lnTo>
                    <a:pt x="4" y="64"/>
                  </a:lnTo>
                  <a:lnTo>
                    <a:pt x="6" y="61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7" y="54"/>
                  </a:lnTo>
                  <a:lnTo>
                    <a:pt x="5" y="47"/>
                  </a:lnTo>
                  <a:lnTo>
                    <a:pt x="5" y="46"/>
                  </a:lnTo>
                  <a:lnTo>
                    <a:pt x="5" y="43"/>
                  </a:lnTo>
                  <a:lnTo>
                    <a:pt x="4" y="41"/>
                  </a:lnTo>
                  <a:lnTo>
                    <a:pt x="4" y="33"/>
                  </a:lnTo>
                  <a:lnTo>
                    <a:pt x="3" y="28"/>
                  </a:lnTo>
                  <a:lnTo>
                    <a:pt x="2" y="26"/>
                  </a:lnTo>
                  <a:lnTo>
                    <a:pt x="0" y="21"/>
                  </a:lnTo>
                  <a:lnTo>
                    <a:pt x="0" y="16"/>
                  </a:lnTo>
                  <a:lnTo>
                    <a:pt x="1" y="13"/>
                  </a:lnTo>
                  <a:lnTo>
                    <a:pt x="1" y="12"/>
                  </a:lnTo>
                  <a:lnTo>
                    <a:pt x="0" y="8"/>
                  </a:lnTo>
                  <a:lnTo>
                    <a:pt x="0" y="7"/>
                  </a:lnTo>
                  <a:lnTo>
                    <a:pt x="23" y="7"/>
                  </a:lnTo>
                  <a:lnTo>
                    <a:pt x="23" y="3"/>
                  </a:lnTo>
                  <a:lnTo>
                    <a:pt x="23" y="0"/>
                  </a:lnTo>
                  <a:lnTo>
                    <a:pt x="25" y="1"/>
                  </a:lnTo>
                  <a:lnTo>
                    <a:pt x="27" y="2"/>
                  </a:lnTo>
                  <a:lnTo>
                    <a:pt x="28" y="5"/>
                  </a:lnTo>
                  <a:lnTo>
                    <a:pt x="28" y="8"/>
                  </a:lnTo>
                  <a:lnTo>
                    <a:pt x="28" y="10"/>
                  </a:lnTo>
                  <a:lnTo>
                    <a:pt x="31" y="12"/>
                  </a:lnTo>
                  <a:lnTo>
                    <a:pt x="32" y="12"/>
                  </a:lnTo>
                  <a:lnTo>
                    <a:pt x="33" y="12"/>
                  </a:lnTo>
                  <a:lnTo>
                    <a:pt x="34" y="13"/>
                  </a:lnTo>
                  <a:lnTo>
                    <a:pt x="36" y="13"/>
                  </a:lnTo>
                  <a:lnTo>
                    <a:pt x="38" y="13"/>
                  </a:lnTo>
                  <a:lnTo>
                    <a:pt x="39" y="14"/>
                  </a:lnTo>
                  <a:lnTo>
                    <a:pt x="42" y="14"/>
                  </a:lnTo>
                  <a:lnTo>
                    <a:pt x="43" y="13"/>
                  </a:lnTo>
                  <a:lnTo>
                    <a:pt x="48" y="13"/>
                  </a:lnTo>
                  <a:lnTo>
                    <a:pt x="51" y="14"/>
                  </a:lnTo>
                  <a:lnTo>
                    <a:pt x="52" y="14"/>
                  </a:lnTo>
                  <a:lnTo>
                    <a:pt x="52" y="15"/>
                  </a:lnTo>
                  <a:lnTo>
                    <a:pt x="53" y="15"/>
                  </a:lnTo>
                  <a:lnTo>
                    <a:pt x="54" y="16"/>
                  </a:lnTo>
                  <a:lnTo>
                    <a:pt x="54" y="18"/>
                  </a:lnTo>
                  <a:lnTo>
                    <a:pt x="55" y="19"/>
                  </a:lnTo>
                  <a:lnTo>
                    <a:pt x="57" y="17"/>
                  </a:lnTo>
                  <a:lnTo>
                    <a:pt x="59" y="17"/>
                  </a:lnTo>
                  <a:lnTo>
                    <a:pt x="60" y="19"/>
                  </a:lnTo>
                  <a:lnTo>
                    <a:pt x="62" y="19"/>
                  </a:lnTo>
                  <a:lnTo>
                    <a:pt x="63" y="20"/>
                  </a:lnTo>
                  <a:lnTo>
                    <a:pt x="64" y="21"/>
                  </a:lnTo>
                  <a:lnTo>
                    <a:pt x="66" y="21"/>
                  </a:lnTo>
                  <a:lnTo>
                    <a:pt x="68" y="21"/>
                  </a:lnTo>
                  <a:lnTo>
                    <a:pt x="72" y="18"/>
                  </a:lnTo>
                  <a:lnTo>
                    <a:pt x="73" y="18"/>
                  </a:lnTo>
                  <a:lnTo>
                    <a:pt x="74" y="20"/>
                  </a:lnTo>
                  <a:lnTo>
                    <a:pt x="81" y="20"/>
                  </a:lnTo>
                  <a:lnTo>
                    <a:pt x="82" y="20"/>
                  </a:lnTo>
                  <a:lnTo>
                    <a:pt x="83" y="20"/>
                  </a:lnTo>
                  <a:lnTo>
                    <a:pt x="84" y="22"/>
                  </a:lnTo>
                  <a:lnTo>
                    <a:pt x="86" y="21"/>
                  </a:lnTo>
                  <a:lnTo>
                    <a:pt x="89" y="21"/>
                  </a:lnTo>
                  <a:lnTo>
                    <a:pt x="87" y="22"/>
                  </a:lnTo>
                  <a:lnTo>
                    <a:pt x="83" y="25"/>
                  </a:lnTo>
                  <a:lnTo>
                    <a:pt x="81" y="25"/>
                  </a:lnTo>
                  <a:lnTo>
                    <a:pt x="79" y="26"/>
                  </a:lnTo>
                  <a:lnTo>
                    <a:pt x="78" y="28"/>
                  </a:lnTo>
                  <a:lnTo>
                    <a:pt x="74" y="29"/>
                  </a:lnTo>
                  <a:lnTo>
                    <a:pt x="73" y="30"/>
                  </a:lnTo>
                  <a:lnTo>
                    <a:pt x="67" y="36"/>
                  </a:lnTo>
                  <a:lnTo>
                    <a:pt x="59" y="44"/>
                  </a:lnTo>
                  <a:lnTo>
                    <a:pt x="58" y="45"/>
                  </a:lnTo>
                  <a:lnTo>
                    <a:pt x="57" y="46"/>
                  </a:lnTo>
                  <a:lnTo>
                    <a:pt x="58" y="55"/>
                  </a:lnTo>
                  <a:lnTo>
                    <a:pt x="57" y="56"/>
                  </a:lnTo>
                  <a:lnTo>
                    <a:pt x="56" y="56"/>
                  </a:lnTo>
                  <a:lnTo>
                    <a:pt x="52" y="59"/>
                  </a:lnTo>
                  <a:lnTo>
                    <a:pt x="52" y="61"/>
                  </a:lnTo>
                  <a:lnTo>
                    <a:pt x="51" y="64"/>
                  </a:lnTo>
                  <a:lnTo>
                    <a:pt x="52" y="65"/>
                  </a:lnTo>
                  <a:lnTo>
                    <a:pt x="54" y="67"/>
                  </a:lnTo>
                  <a:lnTo>
                    <a:pt x="53" y="69"/>
                  </a:lnTo>
                  <a:lnTo>
                    <a:pt x="53" y="70"/>
                  </a:lnTo>
                  <a:lnTo>
                    <a:pt x="52" y="73"/>
                  </a:lnTo>
                  <a:lnTo>
                    <a:pt x="52" y="78"/>
                  </a:lnTo>
                  <a:lnTo>
                    <a:pt x="53" y="79"/>
                  </a:lnTo>
                  <a:lnTo>
                    <a:pt x="54" y="80"/>
                  </a:lnTo>
                  <a:lnTo>
                    <a:pt x="55" y="80"/>
                  </a:lnTo>
                  <a:lnTo>
                    <a:pt x="58" y="81"/>
                  </a:lnTo>
                  <a:lnTo>
                    <a:pt x="59" y="82"/>
                  </a:lnTo>
                  <a:lnTo>
                    <a:pt x="59" y="83"/>
                  </a:lnTo>
                  <a:lnTo>
                    <a:pt x="63" y="84"/>
                  </a:lnTo>
                  <a:lnTo>
                    <a:pt x="64" y="87"/>
                  </a:lnTo>
                  <a:lnTo>
                    <a:pt x="68" y="89"/>
                  </a:lnTo>
                  <a:lnTo>
                    <a:pt x="72" y="92"/>
                  </a:lnTo>
                  <a:lnTo>
                    <a:pt x="72" y="93"/>
                  </a:lnTo>
                  <a:lnTo>
                    <a:pt x="72" y="95"/>
                  </a:lnTo>
                  <a:lnTo>
                    <a:pt x="72" y="98"/>
                  </a:lnTo>
                  <a:lnTo>
                    <a:pt x="8" y="100"/>
                  </a:lnTo>
                  <a:close/>
                </a:path>
              </a:pathLst>
            </a:custGeom>
            <a:solidFill>
              <a:srgbClr val="FFC66D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624" name="Freeform 25"/>
            <p:cNvSpPr>
              <a:spLocks/>
            </p:cNvSpPr>
            <p:nvPr/>
          </p:nvSpPr>
          <p:spPr bwMode="auto">
            <a:xfrm>
              <a:off x="3634" y="1799"/>
              <a:ext cx="277" cy="463"/>
            </a:xfrm>
            <a:custGeom>
              <a:avLst/>
              <a:gdLst>
                <a:gd name="T0" fmla="*/ 2147483647 w 54"/>
                <a:gd name="T1" fmla="*/ 2147483647 h 95"/>
                <a:gd name="T2" fmla="*/ 2147483647 w 54"/>
                <a:gd name="T3" fmla="*/ 2147483647 h 95"/>
                <a:gd name="T4" fmla="*/ 2147483647 w 54"/>
                <a:gd name="T5" fmla="*/ 2147483647 h 95"/>
                <a:gd name="T6" fmla="*/ 2147483647 w 54"/>
                <a:gd name="T7" fmla="*/ 2147483647 h 95"/>
                <a:gd name="T8" fmla="*/ 2147483647 w 54"/>
                <a:gd name="T9" fmla="*/ 2147483647 h 95"/>
                <a:gd name="T10" fmla="*/ 2147483647 w 54"/>
                <a:gd name="T11" fmla="*/ 2147483647 h 95"/>
                <a:gd name="T12" fmla="*/ 2147483647 w 54"/>
                <a:gd name="T13" fmla="*/ 2147483647 h 95"/>
                <a:gd name="T14" fmla="*/ 2147483647 w 54"/>
                <a:gd name="T15" fmla="*/ 2147483647 h 95"/>
                <a:gd name="T16" fmla="*/ 2147483647 w 54"/>
                <a:gd name="T17" fmla="*/ 2147483647 h 95"/>
                <a:gd name="T18" fmla="*/ 2147483647 w 54"/>
                <a:gd name="T19" fmla="*/ 2147483647 h 95"/>
                <a:gd name="T20" fmla="*/ 2147483647 w 54"/>
                <a:gd name="T21" fmla="*/ 2147483647 h 95"/>
                <a:gd name="T22" fmla="*/ 2147483647 w 54"/>
                <a:gd name="T23" fmla="*/ 2147483647 h 95"/>
                <a:gd name="T24" fmla="*/ 0 w 54"/>
                <a:gd name="T25" fmla="*/ 2147483647 h 95"/>
                <a:gd name="T26" fmla="*/ 0 w 54"/>
                <a:gd name="T27" fmla="*/ 2147483647 h 95"/>
                <a:gd name="T28" fmla="*/ 2147483647 w 54"/>
                <a:gd name="T29" fmla="*/ 2147483647 h 95"/>
                <a:gd name="T30" fmla="*/ 2147483647 w 54"/>
                <a:gd name="T31" fmla="*/ 2147483647 h 95"/>
                <a:gd name="T32" fmla="*/ 2147483647 w 54"/>
                <a:gd name="T33" fmla="*/ 2147483647 h 95"/>
                <a:gd name="T34" fmla="*/ 2147483647 w 54"/>
                <a:gd name="T35" fmla="*/ 2147483647 h 95"/>
                <a:gd name="T36" fmla="*/ 2147483647 w 54"/>
                <a:gd name="T37" fmla="*/ 2147483647 h 95"/>
                <a:gd name="T38" fmla="*/ 2147483647 w 54"/>
                <a:gd name="T39" fmla="*/ 2147483647 h 95"/>
                <a:gd name="T40" fmla="*/ 2147483647 w 54"/>
                <a:gd name="T41" fmla="*/ 2147483647 h 95"/>
                <a:gd name="T42" fmla="*/ 2147483647 w 54"/>
                <a:gd name="T43" fmla="*/ 2147483647 h 95"/>
                <a:gd name="T44" fmla="*/ 2147483647 w 54"/>
                <a:gd name="T45" fmla="*/ 2147483647 h 95"/>
                <a:gd name="T46" fmla="*/ 2147483647 w 54"/>
                <a:gd name="T47" fmla="*/ 2147483647 h 95"/>
                <a:gd name="T48" fmla="*/ 2147483647 w 54"/>
                <a:gd name="T49" fmla="*/ 2147483647 h 95"/>
                <a:gd name="T50" fmla="*/ 2147483647 w 54"/>
                <a:gd name="T51" fmla="*/ 2147483647 h 95"/>
                <a:gd name="T52" fmla="*/ 2147483647 w 54"/>
                <a:gd name="T53" fmla="*/ 2147483647 h 95"/>
                <a:gd name="T54" fmla="*/ 2147483647 w 54"/>
                <a:gd name="T55" fmla="*/ 2147483647 h 95"/>
                <a:gd name="T56" fmla="*/ 2147483647 w 54"/>
                <a:gd name="T57" fmla="*/ 2147483647 h 95"/>
                <a:gd name="T58" fmla="*/ 2147483647 w 54"/>
                <a:gd name="T59" fmla="*/ 2147483647 h 95"/>
                <a:gd name="T60" fmla="*/ 2147483647 w 54"/>
                <a:gd name="T61" fmla="*/ 2147483647 h 95"/>
                <a:gd name="T62" fmla="*/ 2147483647 w 54"/>
                <a:gd name="T63" fmla="*/ 2147483647 h 95"/>
                <a:gd name="T64" fmla="*/ 2147483647 w 54"/>
                <a:gd name="T65" fmla="*/ 2147483647 h 95"/>
                <a:gd name="T66" fmla="*/ 2147483647 w 54"/>
                <a:gd name="T67" fmla="*/ 2147483647 h 95"/>
                <a:gd name="T68" fmla="*/ 2147483647 w 54"/>
                <a:gd name="T69" fmla="*/ 2147483647 h 95"/>
                <a:gd name="T70" fmla="*/ 2147483647 w 54"/>
                <a:gd name="T71" fmla="*/ 2147483647 h 95"/>
                <a:gd name="T72" fmla="*/ 2147483647 w 54"/>
                <a:gd name="T73" fmla="*/ 2147483647 h 95"/>
                <a:gd name="T74" fmla="*/ 2147483647 w 54"/>
                <a:gd name="T75" fmla="*/ 2147483647 h 95"/>
                <a:gd name="T76" fmla="*/ 2147483647 w 54"/>
                <a:gd name="T77" fmla="*/ 2147483647 h 95"/>
                <a:gd name="T78" fmla="*/ 2147483647 w 54"/>
                <a:gd name="T79" fmla="*/ 2147483647 h 95"/>
                <a:gd name="T80" fmla="*/ 2147483647 w 54"/>
                <a:gd name="T81" fmla="*/ 2147483647 h 95"/>
                <a:gd name="T82" fmla="*/ 2147483647 w 54"/>
                <a:gd name="T83" fmla="*/ 2147483647 h 95"/>
                <a:gd name="T84" fmla="*/ 2147483647 w 54"/>
                <a:gd name="T85" fmla="*/ 2147483647 h 95"/>
                <a:gd name="T86" fmla="*/ 2147483647 w 54"/>
                <a:gd name="T87" fmla="*/ 2147483647 h 95"/>
                <a:gd name="T88" fmla="*/ 2147483647 w 54"/>
                <a:gd name="T89" fmla="*/ 2147483647 h 95"/>
                <a:gd name="T90" fmla="*/ 2147483647 w 54"/>
                <a:gd name="T91" fmla="*/ 2147483647 h 95"/>
                <a:gd name="T92" fmla="*/ 2147483647 w 54"/>
                <a:gd name="T93" fmla="*/ 2147483647 h 95"/>
                <a:gd name="T94" fmla="*/ 2147483647 w 54"/>
                <a:gd name="T95" fmla="*/ 2147483647 h 95"/>
                <a:gd name="T96" fmla="*/ 2147483647 w 54"/>
                <a:gd name="T97" fmla="*/ 0 h 9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4"/>
                <a:gd name="T148" fmla="*/ 0 h 95"/>
                <a:gd name="T149" fmla="*/ 54 w 54"/>
                <a:gd name="T150" fmla="*/ 95 h 95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4" h="95">
                  <a:moveTo>
                    <a:pt x="44" y="0"/>
                  </a:moveTo>
                  <a:lnTo>
                    <a:pt x="9" y="2"/>
                  </a:lnTo>
                  <a:lnTo>
                    <a:pt x="9" y="3"/>
                  </a:lnTo>
                  <a:lnTo>
                    <a:pt x="12" y="5"/>
                  </a:lnTo>
                  <a:lnTo>
                    <a:pt x="12" y="6"/>
                  </a:lnTo>
                  <a:lnTo>
                    <a:pt x="15" y="8"/>
                  </a:lnTo>
                  <a:lnTo>
                    <a:pt x="16" y="11"/>
                  </a:lnTo>
                  <a:lnTo>
                    <a:pt x="15" y="12"/>
                  </a:lnTo>
                  <a:lnTo>
                    <a:pt x="14" y="14"/>
                  </a:lnTo>
                  <a:lnTo>
                    <a:pt x="14" y="15"/>
                  </a:lnTo>
                  <a:lnTo>
                    <a:pt x="14" y="16"/>
                  </a:lnTo>
                  <a:lnTo>
                    <a:pt x="11" y="19"/>
                  </a:lnTo>
                  <a:lnTo>
                    <a:pt x="9" y="19"/>
                  </a:lnTo>
                  <a:lnTo>
                    <a:pt x="9" y="20"/>
                  </a:lnTo>
                  <a:lnTo>
                    <a:pt x="6" y="20"/>
                  </a:lnTo>
                  <a:lnTo>
                    <a:pt x="5" y="21"/>
                  </a:lnTo>
                  <a:lnTo>
                    <a:pt x="4" y="23"/>
                  </a:lnTo>
                  <a:lnTo>
                    <a:pt x="4" y="24"/>
                  </a:lnTo>
                  <a:lnTo>
                    <a:pt x="6" y="26"/>
                  </a:lnTo>
                  <a:lnTo>
                    <a:pt x="6" y="27"/>
                  </a:lnTo>
                  <a:lnTo>
                    <a:pt x="6" y="29"/>
                  </a:lnTo>
                  <a:lnTo>
                    <a:pt x="4" y="34"/>
                  </a:lnTo>
                  <a:lnTo>
                    <a:pt x="2" y="35"/>
                  </a:lnTo>
                  <a:lnTo>
                    <a:pt x="1" y="36"/>
                  </a:lnTo>
                  <a:lnTo>
                    <a:pt x="1" y="38"/>
                  </a:lnTo>
                  <a:lnTo>
                    <a:pt x="0" y="39"/>
                  </a:lnTo>
                  <a:lnTo>
                    <a:pt x="0" y="40"/>
                  </a:lnTo>
                  <a:lnTo>
                    <a:pt x="0" y="41"/>
                  </a:lnTo>
                  <a:lnTo>
                    <a:pt x="0" y="45"/>
                  </a:lnTo>
                  <a:lnTo>
                    <a:pt x="1" y="48"/>
                  </a:lnTo>
                  <a:lnTo>
                    <a:pt x="1" y="49"/>
                  </a:lnTo>
                  <a:lnTo>
                    <a:pt x="5" y="53"/>
                  </a:lnTo>
                  <a:lnTo>
                    <a:pt x="9" y="56"/>
                  </a:lnTo>
                  <a:lnTo>
                    <a:pt x="10" y="57"/>
                  </a:lnTo>
                  <a:lnTo>
                    <a:pt x="12" y="64"/>
                  </a:lnTo>
                  <a:lnTo>
                    <a:pt x="13" y="64"/>
                  </a:lnTo>
                  <a:lnTo>
                    <a:pt x="14" y="63"/>
                  </a:lnTo>
                  <a:lnTo>
                    <a:pt x="15" y="62"/>
                  </a:lnTo>
                  <a:lnTo>
                    <a:pt x="18" y="64"/>
                  </a:lnTo>
                  <a:lnTo>
                    <a:pt x="19" y="65"/>
                  </a:lnTo>
                  <a:lnTo>
                    <a:pt x="18" y="67"/>
                  </a:lnTo>
                  <a:lnTo>
                    <a:pt x="19" y="69"/>
                  </a:lnTo>
                  <a:lnTo>
                    <a:pt x="16" y="72"/>
                  </a:lnTo>
                  <a:lnTo>
                    <a:pt x="16" y="73"/>
                  </a:lnTo>
                  <a:lnTo>
                    <a:pt x="17" y="75"/>
                  </a:lnTo>
                  <a:lnTo>
                    <a:pt x="19" y="78"/>
                  </a:lnTo>
                  <a:lnTo>
                    <a:pt x="23" y="80"/>
                  </a:lnTo>
                  <a:lnTo>
                    <a:pt x="24" y="81"/>
                  </a:lnTo>
                  <a:lnTo>
                    <a:pt x="28" y="84"/>
                  </a:lnTo>
                  <a:lnTo>
                    <a:pt x="29" y="87"/>
                  </a:lnTo>
                  <a:lnTo>
                    <a:pt x="30" y="88"/>
                  </a:lnTo>
                  <a:lnTo>
                    <a:pt x="30" y="89"/>
                  </a:lnTo>
                  <a:lnTo>
                    <a:pt x="29" y="90"/>
                  </a:lnTo>
                  <a:lnTo>
                    <a:pt x="29" y="91"/>
                  </a:lnTo>
                  <a:lnTo>
                    <a:pt x="32" y="95"/>
                  </a:lnTo>
                  <a:lnTo>
                    <a:pt x="32" y="94"/>
                  </a:lnTo>
                  <a:lnTo>
                    <a:pt x="33" y="94"/>
                  </a:lnTo>
                  <a:lnTo>
                    <a:pt x="34" y="95"/>
                  </a:lnTo>
                  <a:lnTo>
                    <a:pt x="34" y="92"/>
                  </a:lnTo>
                  <a:lnTo>
                    <a:pt x="36" y="91"/>
                  </a:lnTo>
                  <a:lnTo>
                    <a:pt x="38" y="91"/>
                  </a:lnTo>
                  <a:lnTo>
                    <a:pt x="40" y="92"/>
                  </a:lnTo>
                  <a:lnTo>
                    <a:pt x="42" y="93"/>
                  </a:lnTo>
                  <a:lnTo>
                    <a:pt x="43" y="93"/>
                  </a:lnTo>
                  <a:lnTo>
                    <a:pt x="43" y="89"/>
                  </a:lnTo>
                  <a:lnTo>
                    <a:pt x="42" y="87"/>
                  </a:lnTo>
                  <a:lnTo>
                    <a:pt x="44" y="87"/>
                  </a:lnTo>
                  <a:lnTo>
                    <a:pt x="48" y="86"/>
                  </a:lnTo>
                  <a:lnTo>
                    <a:pt x="48" y="85"/>
                  </a:lnTo>
                  <a:lnTo>
                    <a:pt x="47" y="83"/>
                  </a:lnTo>
                  <a:lnTo>
                    <a:pt x="47" y="81"/>
                  </a:lnTo>
                  <a:lnTo>
                    <a:pt x="48" y="80"/>
                  </a:lnTo>
                  <a:lnTo>
                    <a:pt x="48" y="79"/>
                  </a:lnTo>
                  <a:lnTo>
                    <a:pt x="48" y="76"/>
                  </a:lnTo>
                  <a:lnTo>
                    <a:pt x="48" y="73"/>
                  </a:lnTo>
                  <a:lnTo>
                    <a:pt x="50" y="71"/>
                  </a:lnTo>
                  <a:lnTo>
                    <a:pt x="52" y="68"/>
                  </a:lnTo>
                  <a:lnTo>
                    <a:pt x="52" y="67"/>
                  </a:lnTo>
                  <a:lnTo>
                    <a:pt x="54" y="64"/>
                  </a:lnTo>
                  <a:lnTo>
                    <a:pt x="53" y="60"/>
                  </a:lnTo>
                  <a:lnTo>
                    <a:pt x="52" y="57"/>
                  </a:lnTo>
                  <a:lnTo>
                    <a:pt x="52" y="55"/>
                  </a:lnTo>
                  <a:lnTo>
                    <a:pt x="52" y="54"/>
                  </a:lnTo>
                  <a:lnTo>
                    <a:pt x="52" y="53"/>
                  </a:lnTo>
                  <a:lnTo>
                    <a:pt x="49" y="13"/>
                  </a:lnTo>
                  <a:lnTo>
                    <a:pt x="48" y="12"/>
                  </a:lnTo>
                  <a:lnTo>
                    <a:pt x="48" y="11"/>
                  </a:lnTo>
                  <a:lnTo>
                    <a:pt x="47" y="8"/>
                  </a:lnTo>
                  <a:lnTo>
                    <a:pt x="46" y="6"/>
                  </a:lnTo>
                  <a:lnTo>
                    <a:pt x="45" y="5"/>
                  </a:lnTo>
                  <a:lnTo>
                    <a:pt x="44" y="3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FFC66D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625" name="Freeform 26" descr="20%"/>
            <p:cNvSpPr>
              <a:spLocks/>
            </p:cNvSpPr>
            <p:nvPr/>
          </p:nvSpPr>
          <p:spPr bwMode="auto">
            <a:xfrm>
              <a:off x="4244" y="1896"/>
              <a:ext cx="314" cy="293"/>
            </a:xfrm>
            <a:custGeom>
              <a:avLst/>
              <a:gdLst>
                <a:gd name="T0" fmla="*/ 2147483647 w 61"/>
                <a:gd name="T1" fmla="*/ 0 h 60"/>
                <a:gd name="T2" fmla="*/ 2147483647 w 61"/>
                <a:gd name="T3" fmla="*/ 2147483647 h 60"/>
                <a:gd name="T4" fmla="*/ 2147483647 w 61"/>
                <a:gd name="T5" fmla="*/ 2147483647 h 60"/>
                <a:gd name="T6" fmla="*/ 2147483647 w 61"/>
                <a:gd name="T7" fmla="*/ 2147483647 h 60"/>
                <a:gd name="T8" fmla="*/ 2147483647 w 61"/>
                <a:gd name="T9" fmla="*/ 2147483647 h 60"/>
                <a:gd name="T10" fmla="*/ 2147483647 w 61"/>
                <a:gd name="T11" fmla="*/ 2147483647 h 60"/>
                <a:gd name="T12" fmla="*/ 2147483647 w 61"/>
                <a:gd name="T13" fmla="*/ 2147483647 h 60"/>
                <a:gd name="T14" fmla="*/ 2147483647 w 61"/>
                <a:gd name="T15" fmla="*/ 2147483647 h 60"/>
                <a:gd name="T16" fmla="*/ 2147483647 w 61"/>
                <a:gd name="T17" fmla="*/ 2147483647 h 60"/>
                <a:gd name="T18" fmla="*/ 2147483647 w 61"/>
                <a:gd name="T19" fmla="*/ 2147483647 h 60"/>
                <a:gd name="T20" fmla="*/ 2147483647 w 61"/>
                <a:gd name="T21" fmla="*/ 2147483647 h 60"/>
                <a:gd name="T22" fmla="*/ 2147483647 w 61"/>
                <a:gd name="T23" fmla="*/ 2147483647 h 60"/>
                <a:gd name="T24" fmla="*/ 2147483647 w 61"/>
                <a:gd name="T25" fmla="*/ 2147483647 h 60"/>
                <a:gd name="T26" fmla="*/ 2147483647 w 61"/>
                <a:gd name="T27" fmla="*/ 2147483647 h 60"/>
                <a:gd name="T28" fmla="*/ 2147483647 w 61"/>
                <a:gd name="T29" fmla="*/ 2147483647 h 60"/>
                <a:gd name="T30" fmla="*/ 0 w 61"/>
                <a:gd name="T31" fmla="*/ 2147483647 h 60"/>
                <a:gd name="T32" fmla="*/ 0 w 61"/>
                <a:gd name="T33" fmla="*/ 2147483647 h 60"/>
                <a:gd name="T34" fmla="*/ 2147483647 w 61"/>
                <a:gd name="T35" fmla="*/ 2147483647 h 60"/>
                <a:gd name="T36" fmla="*/ 2147483647 w 61"/>
                <a:gd name="T37" fmla="*/ 2147483647 h 60"/>
                <a:gd name="T38" fmla="*/ 2147483647 w 61"/>
                <a:gd name="T39" fmla="*/ 2147483647 h 60"/>
                <a:gd name="T40" fmla="*/ 2147483647 w 61"/>
                <a:gd name="T41" fmla="*/ 2147483647 h 60"/>
                <a:gd name="T42" fmla="*/ 2147483647 w 61"/>
                <a:gd name="T43" fmla="*/ 2147483647 h 60"/>
                <a:gd name="T44" fmla="*/ 2147483647 w 61"/>
                <a:gd name="T45" fmla="*/ 2147483647 h 60"/>
                <a:gd name="T46" fmla="*/ 2147483647 w 61"/>
                <a:gd name="T47" fmla="*/ 2147483647 h 60"/>
                <a:gd name="T48" fmla="*/ 2147483647 w 61"/>
                <a:gd name="T49" fmla="*/ 2147483647 h 60"/>
                <a:gd name="T50" fmla="*/ 2147483647 w 61"/>
                <a:gd name="T51" fmla="*/ 2147483647 h 60"/>
                <a:gd name="T52" fmla="*/ 2147483647 w 61"/>
                <a:gd name="T53" fmla="*/ 2147483647 h 60"/>
                <a:gd name="T54" fmla="*/ 2147483647 w 61"/>
                <a:gd name="T55" fmla="*/ 2147483647 h 60"/>
                <a:gd name="T56" fmla="*/ 2147483647 w 61"/>
                <a:gd name="T57" fmla="*/ 2147483647 h 60"/>
                <a:gd name="T58" fmla="*/ 2147483647 w 61"/>
                <a:gd name="T59" fmla="*/ 2147483647 h 60"/>
                <a:gd name="T60" fmla="*/ 2147483647 w 61"/>
                <a:gd name="T61" fmla="*/ 2147483647 h 60"/>
                <a:gd name="T62" fmla="*/ 2147483647 w 61"/>
                <a:gd name="T63" fmla="*/ 2147483647 h 60"/>
                <a:gd name="T64" fmla="*/ 2147483647 w 61"/>
                <a:gd name="T65" fmla="*/ 2147483647 h 60"/>
                <a:gd name="T66" fmla="*/ 2147483647 w 61"/>
                <a:gd name="T67" fmla="*/ 2147483647 h 60"/>
                <a:gd name="T68" fmla="*/ 2147483647 w 61"/>
                <a:gd name="T69" fmla="*/ 2147483647 h 60"/>
                <a:gd name="T70" fmla="*/ 2147483647 w 61"/>
                <a:gd name="T71" fmla="*/ 2147483647 h 60"/>
                <a:gd name="T72" fmla="*/ 2147483647 w 61"/>
                <a:gd name="T73" fmla="*/ 2147483647 h 60"/>
                <a:gd name="T74" fmla="*/ 2147483647 w 61"/>
                <a:gd name="T75" fmla="*/ 2147483647 h 60"/>
                <a:gd name="T76" fmla="*/ 2147483647 w 61"/>
                <a:gd name="T77" fmla="*/ 2147483647 h 60"/>
                <a:gd name="T78" fmla="*/ 2147483647 w 61"/>
                <a:gd name="T79" fmla="*/ 2147483647 h 60"/>
                <a:gd name="T80" fmla="*/ 2147483647 w 61"/>
                <a:gd name="T81" fmla="*/ 2147483647 h 60"/>
                <a:gd name="T82" fmla="*/ 2147483647 w 61"/>
                <a:gd name="T83" fmla="*/ 2147483647 h 60"/>
                <a:gd name="T84" fmla="*/ 2147483647 w 61"/>
                <a:gd name="T85" fmla="*/ 2147483647 h 60"/>
                <a:gd name="T86" fmla="*/ 2147483647 w 61"/>
                <a:gd name="T87" fmla="*/ 2147483647 h 60"/>
                <a:gd name="T88" fmla="*/ 2147483647 w 61"/>
                <a:gd name="T89" fmla="*/ 2147483647 h 60"/>
                <a:gd name="T90" fmla="*/ 2147483647 w 61"/>
                <a:gd name="T91" fmla="*/ 2147483647 h 60"/>
                <a:gd name="T92" fmla="*/ 2147483647 w 61"/>
                <a:gd name="T93" fmla="*/ 2147483647 h 60"/>
                <a:gd name="T94" fmla="*/ 2147483647 w 61"/>
                <a:gd name="T95" fmla="*/ 2147483647 h 60"/>
                <a:gd name="T96" fmla="*/ 2147483647 w 61"/>
                <a:gd name="T97" fmla="*/ 2147483647 h 60"/>
                <a:gd name="T98" fmla="*/ 2147483647 w 61"/>
                <a:gd name="T99" fmla="*/ 2147483647 h 60"/>
                <a:gd name="T100" fmla="*/ 2147483647 w 61"/>
                <a:gd name="T101" fmla="*/ 2147483647 h 60"/>
                <a:gd name="T102" fmla="*/ 2147483647 w 61"/>
                <a:gd name="T103" fmla="*/ 2147483647 h 60"/>
                <a:gd name="T104" fmla="*/ 2147483647 w 61"/>
                <a:gd name="T105" fmla="*/ 2147483647 h 60"/>
                <a:gd name="T106" fmla="*/ 2147483647 w 61"/>
                <a:gd name="T107" fmla="*/ 2147483647 h 60"/>
                <a:gd name="T108" fmla="*/ 2147483647 w 61"/>
                <a:gd name="T109" fmla="*/ 0 h 60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61"/>
                <a:gd name="T166" fmla="*/ 0 h 60"/>
                <a:gd name="T167" fmla="*/ 61 w 61"/>
                <a:gd name="T168" fmla="*/ 60 h 60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61" h="60">
                  <a:moveTo>
                    <a:pt x="21" y="0"/>
                  </a:moveTo>
                  <a:lnTo>
                    <a:pt x="20" y="0"/>
                  </a:lnTo>
                  <a:lnTo>
                    <a:pt x="19" y="1"/>
                  </a:lnTo>
                  <a:lnTo>
                    <a:pt x="20" y="3"/>
                  </a:lnTo>
                  <a:lnTo>
                    <a:pt x="18" y="4"/>
                  </a:lnTo>
                  <a:lnTo>
                    <a:pt x="21" y="5"/>
                  </a:lnTo>
                  <a:lnTo>
                    <a:pt x="20" y="12"/>
                  </a:lnTo>
                  <a:lnTo>
                    <a:pt x="19" y="13"/>
                  </a:lnTo>
                  <a:lnTo>
                    <a:pt x="19" y="14"/>
                  </a:lnTo>
                  <a:lnTo>
                    <a:pt x="19" y="15"/>
                  </a:lnTo>
                  <a:lnTo>
                    <a:pt x="19" y="17"/>
                  </a:lnTo>
                  <a:lnTo>
                    <a:pt x="18" y="19"/>
                  </a:lnTo>
                  <a:lnTo>
                    <a:pt x="17" y="19"/>
                  </a:lnTo>
                  <a:lnTo>
                    <a:pt x="15" y="22"/>
                  </a:lnTo>
                  <a:lnTo>
                    <a:pt x="13" y="23"/>
                  </a:lnTo>
                  <a:lnTo>
                    <a:pt x="12" y="23"/>
                  </a:lnTo>
                  <a:lnTo>
                    <a:pt x="11" y="24"/>
                  </a:lnTo>
                  <a:lnTo>
                    <a:pt x="11" y="25"/>
                  </a:lnTo>
                  <a:lnTo>
                    <a:pt x="10" y="26"/>
                  </a:lnTo>
                  <a:lnTo>
                    <a:pt x="9" y="29"/>
                  </a:lnTo>
                  <a:lnTo>
                    <a:pt x="9" y="30"/>
                  </a:lnTo>
                  <a:lnTo>
                    <a:pt x="8" y="32"/>
                  </a:lnTo>
                  <a:lnTo>
                    <a:pt x="6" y="30"/>
                  </a:lnTo>
                  <a:lnTo>
                    <a:pt x="5" y="30"/>
                  </a:lnTo>
                  <a:lnTo>
                    <a:pt x="4" y="34"/>
                  </a:lnTo>
                  <a:lnTo>
                    <a:pt x="4" y="36"/>
                  </a:lnTo>
                  <a:lnTo>
                    <a:pt x="4" y="38"/>
                  </a:lnTo>
                  <a:lnTo>
                    <a:pt x="3" y="39"/>
                  </a:lnTo>
                  <a:lnTo>
                    <a:pt x="2" y="41"/>
                  </a:lnTo>
                  <a:lnTo>
                    <a:pt x="0" y="41"/>
                  </a:lnTo>
                  <a:lnTo>
                    <a:pt x="0" y="43"/>
                  </a:lnTo>
                  <a:lnTo>
                    <a:pt x="0" y="45"/>
                  </a:lnTo>
                  <a:lnTo>
                    <a:pt x="0" y="46"/>
                  </a:lnTo>
                  <a:lnTo>
                    <a:pt x="1" y="47"/>
                  </a:lnTo>
                  <a:lnTo>
                    <a:pt x="3" y="51"/>
                  </a:lnTo>
                  <a:lnTo>
                    <a:pt x="5" y="53"/>
                  </a:lnTo>
                  <a:lnTo>
                    <a:pt x="6" y="54"/>
                  </a:lnTo>
                  <a:lnTo>
                    <a:pt x="6" y="53"/>
                  </a:lnTo>
                  <a:lnTo>
                    <a:pt x="8" y="54"/>
                  </a:lnTo>
                  <a:lnTo>
                    <a:pt x="8" y="55"/>
                  </a:lnTo>
                  <a:lnTo>
                    <a:pt x="9" y="55"/>
                  </a:lnTo>
                  <a:lnTo>
                    <a:pt x="10" y="55"/>
                  </a:lnTo>
                  <a:lnTo>
                    <a:pt x="11" y="56"/>
                  </a:lnTo>
                  <a:lnTo>
                    <a:pt x="10" y="57"/>
                  </a:lnTo>
                  <a:lnTo>
                    <a:pt x="12" y="59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59"/>
                  </a:lnTo>
                  <a:lnTo>
                    <a:pt x="18" y="58"/>
                  </a:lnTo>
                  <a:lnTo>
                    <a:pt x="19" y="57"/>
                  </a:lnTo>
                  <a:lnTo>
                    <a:pt x="20" y="58"/>
                  </a:lnTo>
                  <a:lnTo>
                    <a:pt x="21" y="59"/>
                  </a:lnTo>
                  <a:lnTo>
                    <a:pt x="22" y="58"/>
                  </a:lnTo>
                  <a:lnTo>
                    <a:pt x="25" y="57"/>
                  </a:lnTo>
                  <a:lnTo>
                    <a:pt x="26" y="55"/>
                  </a:lnTo>
                  <a:lnTo>
                    <a:pt x="27" y="56"/>
                  </a:lnTo>
                  <a:lnTo>
                    <a:pt x="30" y="53"/>
                  </a:lnTo>
                  <a:lnTo>
                    <a:pt x="31" y="54"/>
                  </a:lnTo>
                  <a:lnTo>
                    <a:pt x="33" y="51"/>
                  </a:lnTo>
                  <a:lnTo>
                    <a:pt x="32" y="50"/>
                  </a:lnTo>
                  <a:lnTo>
                    <a:pt x="33" y="48"/>
                  </a:lnTo>
                  <a:lnTo>
                    <a:pt x="35" y="43"/>
                  </a:lnTo>
                  <a:lnTo>
                    <a:pt x="38" y="32"/>
                  </a:lnTo>
                  <a:lnTo>
                    <a:pt x="40" y="33"/>
                  </a:lnTo>
                  <a:lnTo>
                    <a:pt x="40" y="34"/>
                  </a:lnTo>
                  <a:lnTo>
                    <a:pt x="41" y="35"/>
                  </a:lnTo>
                  <a:lnTo>
                    <a:pt x="43" y="34"/>
                  </a:lnTo>
                  <a:lnTo>
                    <a:pt x="44" y="32"/>
                  </a:lnTo>
                  <a:lnTo>
                    <a:pt x="45" y="28"/>
                  </a:lnTo>
                  <a:lnTo>
                    <a:pt x="46" y="27"/>
                  </a:lnTo>
                  <a:lnTo>
                    <a:pt x="48" y="27"/>
                  </a:lnTo>
                  <a:lnTo>
                    <a:pt x="49" y="25"/>
                  </a:lnTo>
                  <a:lnTo>
                    <a:pt x="50" y="25"/>
                  </a:lnTo>
                  <a:lnTo>
                    <a:pt x="51" y="23"/>
                  </a:lnTo>
                  <a:lnTo>
                    <a:pt x="51" y="21"/>
                  </a:lnTo>
                  <a:lnTo>
                    <a:pt x="52" y="20"/>
                  </a:lnTo>
                  <a:lnTo>
                    <a:pt x="52" y="19"/>
                  </a:lnTo>
                  <a:lnTo>
                    <a:pt x="52" y="16"/>
                  </a:lnTo>
                  <a:lnTo>
                    <a:pt x="52" y="15"/>
                  </a:lnTo>
                  <a:lnTo>
                    <a:pt x="53" y="15"/>
                  </a:lnTo>
                  <a:lnTo>
                    <a:pt x="59" y="19"/>
                  </a:lnTo>
                  <a:lnTo>
                    <a:pt x="60" y="19"/>
                  </a:lnTo>
                  <a:lnTo>
                    <a:pt x="61" y="16"/>
                  </a:lnTo>
                  <a:lnTo>
                    <a:pt x="59" y="13"/>
                  </a:lnTo>
                  <a:lnTo>
                    <a:pt x="59" y="12"/>
                  </a:lnTo>
                  <a:lnTo>
                    <a:pt x="58" y="11"/>
                  </a:lnTo>
                  <a:lnTo>
                    <a:pt x="57" y="12"/>
                  </a:lnTo>
                  <a:lnTo>
                    <a:pt x="56" y="11"/>
                  </a:lnTo>
                  <a:lnTo>
                    <a:pt x="55" y="11"/>
                  </a:lnTo>
                  <a:lnTo>
                    <a:pt x="51" y="12"/>
                  </a:lnTo>
                  <a:lnTo>
                    <a:pt x="50" y="13"/>
                  </a:lnTo>
                  <a:lnTo>
                    <a:pt x="49" y="14"/>
                  </a:lnTo>
                  <a:lnTo>
                    <a:pt x="47" y="14"/>
                  </a:lnTo>
                  <a:lnTo>
                    <a:pt x="46" y="13"/>
                  </a:lnTo>
                  <a:lnTo>
                    <a:pt x="46" y="15"/>
                  </a:lnTo>
                  <a:lnTo>
                    <a:pt x="45" y="15"/>
                  </a:lnTo>
                  <a:lnTo>
                    <a:pt x="44" y="17"/>
                  </a:lnTo>
                  <a:lnTo>
                    <a:pt x="42" y="17"/>
                  </a:lnTo>
                  <a:lnTo>
                    <a:pt x="40" y="20"/>
                  </a:lnTo>
                  <a:lnTo>
                    <a:pt x="39" y="20"/>
                  </a:lnTo>
                  <a:lnTo>
                    <a:pt x="38" y="21"/>
                  </a:lnTo>
                  <a:lnTo>
                    <a:pt x="36" y="13"/>
                  </a:lnTo>
                  <a:lnTo>
                    <a:pt x="23" y="15"/>
                  </a:lnTo>
                  <a:lnTo>
                    <a:pt x="21" y="0"/>
                  </a:lnTo>
                  <a:close/>
                </a:path>
              </a:pathLst>
            </a:custGeom>
            <a:pattFill prst="pct20">
              <a:fgClr>
                <a:schemeClr val="tx2"/>
              </a:fgClr>
              <a:bgClr>
                <a:srgbClr val="AA1202"/>
              </a:bgClr>
            </a:patt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626" name="Freeform 27"/>
            <p:cNvSpPr>
              <a:spLocks/>
            </p:cNvSpPr>
            <p:nvPr/>
          </p:nvSpPr>
          <p:spPr bwMode="auto">
            <a:xfrm>
              <a:off x="3475" y="2604"/>
              <a:ext cx="394" cy="322"/>
            </a:xfrm>
            <a:custGeom>
              <a:avLst/>
              <a:gdLst>
                <a:gd name="T0" fmla="*/ 2147483647 w 77"/>
                <a:gd name="T1" fmla="*/ 2147483647 h 66"/>
                <a:gd name="T2" fmla="*/ 2147483647 w 77"/>
                <a:gd name="T3" fmla="*/ 2147483647 h 66"/>
                <a:gd name="T4" fmla="*/ 2147483647 w 77"/>
                <a:gd name="T5" fmla="*/ 2147483647 h 66"/>
                <a:gd name="T6" fmla="*/ 2147483647 w 77"/>
                <a:gd name="T7" fmla="*/ 2147483647 h 66"/>
                <a:gd name="T8" fmla="*/ 2147483647 w 77"/>
                <a:gd name="T9" fmla="*/ 2147483647 h 66"/>
                <a:gd name="T10" fmla="*/ 2147483647 w 77"/>
                <a:gd name="T11" fmla="*/ 2147483647 h 66"/>
                <a:gd name="T12" fmla="*/ 2147483647 w 77"/>
                <a:gd name="T13" fmla="*/ 2147483647 h 66"/>
                <a:gd name="T14" fmla="*/ 2147483647 w 77"/>
                <a:gd name="T15" fmla="*/ 2147483647 h 66"/>
                <a:gd name="T16" fmla="*/ 2147483647 w 77"/>
                <a:gd name="T17" fmla="*/ 2147483647 h 66"/>
                <a:gd name="T18" fmla="*/ 2147483647 w 77"/>
                <a:gd name="T19" fmla="*/ 2147483647 h 66"/>
                <a:gd name="T20" fmla="*/ 2147483647 w 77"/>
                <a:gd name="T21" fmla="*/ 2147483647 h 66"/>
                <a:gd name="T22" fmla="*/ 2147483647 w 77"/>
                <a:gd name="T23" fmla="*/ 2147483647 h 66"/>
                <a:gd name="T24" fmla="*/ 2147483647 w 77"/>
                <a:gd name="T25" fmla="*/ 2147483647 h 66"/>
                <a:gd name="T26" fmla="*/ 2147483647 w 77"/>
                <a:gd name="T27" fmla="*/ 2147483647 h 66"/>
                <a:gd name="T28" fmla="*/ 2147483647 w 77"/>
                <a:gd name="T29" fmla="*/ 2147483647 h 66"/>
                <a:gd name="T30" fmla="*/ 2147483647 w 77"/>
                <a:gd name="T31" fmla="*/ 2147483647 h 66"/>
                <a:gd name="T32" fmla="*/ 2147483647 w 77"/>
                <a:gd name="T33" fmla="*/ 2147483647 h 66"/>
                <a:gd name="T34" fmla="*/ 2147483647 w 77"/>
                <a:gd name="T35" fmla="*/ 2147483647 h 66"/>
                <a:gd name="T36" fmla="*/ 2147483647 w 77"/>
                <a:gd name="T37" fmla="*/ 2147483647 h 66"/>
                <a:gd name="T38" fmla="*/ 2147483647 w 77"/>
                <a:gd name="T39" fmla="*/ 2147483647 h 66"/>
                <a:gd name="T40" fmla="*/ 2147483647 w 77"/>
                <a:gd name="T41" fmla="*/ 2147483647 h 66"/>
                <a:gd name="T42" fmla="*/ 2147483647 w 77"/>
                <a:gd name="T43" fmla="*/ 2147483647 h 66"/>
                <a:gd name="T44" fmla="*/ 2147483647 w 77"/>
                <a:gd name="T45" fmla="*/ 2147483647 h 66"/>
                <a:gd name="T46" fmla="*/ 2147483647 w 77"/>
                <a:gd name="T47" fmla="*/ 2147483647 h 66"/>
                <a:gd name="T48" fmla="*/ 2147483647 w 77"/>
                <a:gd name="T49" fmla="*/ 2147483647 h 66"/>
                <a:gd name="T50" fmla="*/ 2147483647 w 77"/>
                <a:gd name="T51" fmla="*/ 2147483647 h 66"/>
                <a:gd name="T52" fmla="*/ 2147483647 w 77"/>
                <a:gd name="T53" fmla="*/ 2147483647 h 66"/>
                <a:gd name="T54" fmla="*/ 2147483647 w 77"/>
                <a:gd name="T55" fmla="*/ 2147483647 h 66"/>
                <a:gd name="T56" fmla="*/ 2147483647 w 77"/>
                <a:gd name="T57" fmla="*/ 2147483647 h 66"/>
                <a:gd name="T58" fmla="*/ 2147483647 w 77"/>
                <a:gd name="T59" fmla="*/ 2147483647 h 66"/>
                <a:gd name="T60" fmla="*/ 2147483647 w 77"/>
                <a:gd name="T61" fmla="*/ 2147483647 h 66"/>
                <a:gd name="T62" fmla="*/ 2147483647 w 77"/>
                <a:gd name="T63" fmla="*/ 2147483647 h 66"/>
                <a:gd name="T64" fmla="*/ 2147483647 w 77"/>
                <a:gd name="T65" fmla="*/ 2147483647 h 66"/>
                <a:gd name="T66" fmla="*/ 2147483647 w 77"/>
                <a:gd name="T67" fmla="*/ 2147483647 h 66"/>
                <a:gd name="T68" fmla="*/ 2147483647 w 77"/>
                <a:gd name="T69" fmla="*/ 2147483647 h 66"/>
                <a:gd name="T70" fmla="*/ 2147483647 w 77"/>
                <a:gd name="T71" fmla="*/ 2147483647 h 66"/>
                <a:gd name="T72" fmla="*/ 2147483647 w 77"/>
                <a:gd name="T73" fmla="*/ 2147483647 h 66"/>
                <a:gd name="T74" fmla="*/ 2147483647 w 77"/>
                <a:gd name="T75" fmla="*/ 2147483647 h 66"/>
                <a:gd name="T76" fmla="*/ 2147483647 w 77"/>
                <a:gd name="T77" fmla="*/ 2147483647 h 66"/>
                <a:gd name="T78" fmla="*/ 2147483647 w 77"/>
                <a:gd name="T79" fmla="*/ 2147483647 h 66"/>
                <a:gd name="T80" fmla="*/ 2147483647 w 77"/>
                <a:gd name="T81" fmla="*/ 2147483647 h 66"/>
                <a:gd name="T82" fmla="*/ 2147483647 w 77"/>
                <a:gd name="T83" fmla="*/ 2147483647 h 66"/>
                <a:gd name="T84" fmla="*/ 0 w 77"/>
                <a:gd name="T85" fmla="*/ 2147483647 h 6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77"/>
                <a:gd name="T130" fmla="*/ 0 h 66"/>
                <a:gd name="T131" fmla="*/ 77 w 77"/>
                <a:gd name="T132" fmla="*/ 66 h 6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77" h="66">
                  <a:moveTo>
                    <a:pt x="0" y="1"/>
                  </a:moveTo>
                  <a:lnTo>
                    <a:pt x="42" y="0"/>
                  </a:lnTo>
                  <a:lnTo>
                    <a:pt x="41" y="1"/>
                  </a:lnTo>
                  <a:lnTo>
                    <a:pt x="43" y="5"/>
                  </a:lnTo>
                  <a:lnTo>
                    <a:pt x="43" y="8"/>
                  </a:lnTo>
                  <a:lnTo>
                    <a:pt x="44" y="10"/>
                  </a:lnTo>
                  <a:lnTo>
                    <a:pt x="45" y="11"/>
                  </a:lnTo>
                  <a:lnTo>
                    <a:pt x="45" y="12"/>
                  </a:lnTo>
                  <a:lnTo>
                    <a:pt x="43" y="13"/>
                  </a:lnTo>
                  <a:lnTo>
                    <a:pt x="43" y="14"/>
                  </a:lnTo>
                  <a:lnTo>
                    <a:pt x="42" y="17"/>
                  </a:lnTo>
                  <a:lnTo>
                    <a:pt x="40" y="22"/>
                  </a:lnTo>
                  <a:lnTo>
                    <a:pt x="37" y="29"/>
                  </a:lnTo>
                  <a:lnTo>
                    <a:pt x="37" y="34"/>
                  </a:lnTo>
                  <a:lnTo>
                    <a:pt x="64" y="33"/>
                  </a:lnTo>
                  <a:lnTo>
                    <a:pt x="64" y="34"/>
                  </a:lnTo>
                  <a:lnTo>
                    <a:pt x="63" y="36"/>
                  </a:lnTo>
                  <a:lnTo>
                    <a:pt x="64" y="40"/>
                  </a:lnTo>
                  <a:lnTo>
                    <a:pt x="66" y="43"/>
                  </a:lnTo>
                  <a:lnTo>
                    <a:pt x="67" y="46"/>
                  </a:lnTo>
                  <a:lnTo>
                    <a:pt x="63" y="45"/>
                  </a:lnTo>
                  <a:lnTo>
                    <a:pt x="60" y="44"/>
                  </a:lnTo>
                  <a:lnTo>
                    <a:pt x="59" y="43"/>
                  </a:lnTo>
                  <a:lnTo>
                    <a:pt x="58" y="44"/>
                  </a:lnTo>
                  <a:lnTo>
                    <a:pt x="55" y="46"/>
                  </a:lnTo>
                  <a:lnTo>
                    <a:pt x="55" y="48"/>
                  </a:lnTo>
                  <a:lnTo>
                    <a:pt x="56" y="49"/>
                  </a:lnTo>
                  <a:lnTo>
                    <a:pt x="58" y="49"/>
                  </a:lnTo>
                  <a:lnTo>
                    <a:pt x="60" y="49"/>
                  </a:lnTo>
                  <a:lnTo>
                    <a:pt x="62" y="48"/>
                  </a:lnTo>
                  <a:lnTo>
                    <a:pt x="63" y="47"/>
                  </a:lnTo>
                  <a:lnTo>
                    <a:pt x="65" y="47"/>
                  </a:lnTo>
                  <a:lnTo>
                    <a:pt x="66" y="47"/>
                  </a:lnTo>
                  <a:lnTo>
                    <a:pt x="66" y="48"/>
                  </a:lnTo>
                  <a:lnTo>
                    <a:pt x="65" y="48"/>
                  </a:lnTo>
                  <a:lnTo>
                    <a:pt x="64" y="49"/>
                  </a:lnTo>
                  <a:lnTo>
                    <a:pt x="65" y="50"/>
                  </a:lnTo>
                  <a:lnTo>
                    <a:pt x="66" y="51"/>
                  </a:lnTo>
                  <a:lnTo>
                    <a:pt x="67" y="51"/>
                  </a:lnTo>
                  <a:lnTo>
                    <a:pt x="68" y="49"/>
                  </a:lnTo>
                  <a:lnTo>
                    <a:pt x="71" y="47"/>
                  </a:lnTo>
                  <a:lnTo>
                    <a:pt x="72" y="47"/>
                  </a:lnTo>
                  <a:lnTo>
                    <a:pt x="73" y="47"/>
                  </a:lnTo>
                  <a:lnTo>
                    <a:pt x="74" y="48"/>
                  </a:lnTo>
                  <a:lnTo>
                    <a:pt x="73" y="49"/>
                  </a:lnTo>
                  <a:lnTo>
                    <a:pt x="74" y="50"/>
                  </a:lnTo>
                  <a:lnTo>
                    <a:pt x="73" y="51"/>
                  </a:lnTo>
                  <a:lnTo>
                    <a:pt x="72" y="51"/>
                  </a:lnTo>
                  <a:lnTo>
                    <a:pt x="70" y="54"/>
                  </a:lnTo>
                  <a:lnTo>
                    <a:pt x="68" y="56"/>
                  </a:lnTo>
                  <a:lnTo>
                    <a:pt x="68" y="57"/>
                  </a:lnTo>
                  <a:lnTo>
                    <a:pt x="68" y="59"/>
                  </a:lnTo>
                  <a:lnTo>
                    <a:pt x="71" y="60"/>
                  </a:lnTo>
                  <a:lnTo>
                    <a:pt x="76" y="62"/>
                  </a:lnTo>
                  <a:lnTo>
                    <a:pt x="77" y="63"/>
                  </a:lnTo>
                  <a:lnTo>
                    <a:pt x="77" y="65"/>
                  </a:lnTo>
                  <a:lnTo>
                    <a:pt x="76" y="65"/>
                  </a:lnTo>
                  <a:lnTo>
                    <a:pt x="72" y="66"/>
                  </a:lnTo>
                  <a:lnTo>
                    <a:pt x="71" y="63"/>
                  </a:lnTo>
                  <a:lnTo>
                    <a:pt x="69" y="62"/>
                  </a:lnTo>
                  <a:lnTo>
                    <a:pt x="65" y="61"/>
                  </a:lnTo>
                  <a:lnTo>
                    <a:pt x="64" y="59"/>
                  </a:lnTo>
                  <a:lnTo>
                    <a:pt x="63" y="59"/>
                  </a:lnTo>
                  <a:lnTo>
                    <a:pt x="62" y="59"/>
                  </a:lnTo>
                  <a:lnTo>
                    <a:pt x="61" y="62"/>
                  </a:lnTo>
                  <a:lnTo>
                    <a:pt x="62" y="63"/>
                  </a:lnTo>
                  <a:lnTo>
                    <a:pt x="60" y="65"/>
                  </a:lnTo>
                  <a:lnTo>
                    <a:pt x="59" y="65"/>
                  </a:lnTo>
                  <a:lnTo>
                    <a:pt x="58" y="63"/>
                  </a:lnTo>
                  <a:lnTo>
                    <a:pt x="57" y="63"/>
                  </a:lnTo>
                  <a:lnTo>
                    <a:pt x="55" y="63"/>
                  </a:lnTo>
                  <a:lnTo>
                    <a:pt x="54" y="63"/>
                  </a:lnTo>
                  <a:lnTo>
                    <a:pt x="52" y="65"/>
                  </a:lnTo>
                  <a:lnTo>
                    <a:pt x="50" y="65"/>
                  </a:lnTo>
                  <a:lnTo>
                    <a:pt x="49" y="64"/>
                  </a:lnTo>
                  <a:lnTo>
                    <a:pt x="47" y="64"/>
                  </a:lnTo>
                  <a:lnTo>
                    <a:pt x="43" y="60"/>
                  </a:lnTo>
                  <a:lnTo>
                    <a:pt x="41" y="59"/>
                  </a:lnTo>
                  <a:lnTo>
                    <a:pt x="39" y="58"/>
                  </a:lnTo>
                  <a:lnTo>
                    <a:pt x="38" y="57"/>
                  </a:lnTo>
                  <a:lnTo>
                    <a:pt x="37" y="57"/>
                  </a:lnTo>
                  <a:lnTo>
                    <a:pt x="37" y="56"/>
                  </a:lnTo>
                  <a:lnTo>
                    <a:pt x="37" y="55"/>
                  </a:lnTo>
                  <a:lnTo>
                    <a:pt x="36" y="56"/>
                  </a:lnTo>
                  <a:lnTo>
                    <a:pt x="34" y="55"/>
                  </a:lnTo>
                  <a:lnTo>
                    <a:pt x="34" y="54"/>
                  </a:lnTo>
                  <a:lnTo>
                    <a:pt x="33" y="54"/>
                  </a:lnTo>
                  <a:lnTo>
                    <a:pt x="30" y="57"/>
                  </a:lnTo>
                  <a:lnTo>
                    <a:pt x="31" y="58"/>
                  </a:lnTo>
                  <a:lnTo>
                    <a:pt x="27" y="59"/>
                  </a:lnTo>
                  <a:lnTo>
                    <a:pt x="19" y="57"/>
                  </a:lnTo>
                  <a:lnTo>
                    <a:pt x="15" y="56"/>
                  </a:lnTo>
                  <a:lnTo>
                    <a:pt x="4" y="57"/>
                  </a:lnTo>
                  <a:lnTo>
                    <a:pt x="4" y="56"/>
                  </a:lnTo>
                  <a:lnTo>
                    <a:pt x="4" y="55"/>
                  </a:lnTo>
                  <a:lnTo>
                    <a:pt x="4" y="54"/>
                  </a:lnTo>
                  <a:lnTo>
                    <a:pt x="5" y="53"/>
                  </a:lnTo>
                  <a:lnTo>
                    <a:pt x="7" y="49"/>
                  </a:lnTo>
                  <a:lnTo>
                    <a:pt x="6" y="47"/>
                  </a:lnTo>
                  <a:lnTo>
                    <a:pt x="6" y="46"/>
                  </a:lnTo>
                  <a:lnTo>
                    <a:pt x="6" y="45"/>
                  </a:lnTo>
                  <a:lnTo>
                    <a:pt x="6" y="44"/>
                  </a:lnTo>
                  <a:lnTo>
                    <a:pt x="6" y="42"/>
                  </a:lnTo>
                  <a:lnTo>
                    <a:pt x="7" y="41"/>
                  </a:lnTo>
                  <a:lnTo>
                    <a:pt x="8" y="40"/>
                  </a:lnTo>
                  <a:lnTo>
                    <a:pt x="9" y="37"/>
                  </a:lnTo>
                  <a:lnTo>
                    <a:pt x="9" y="35"/>
                  </a:lnTo>
                  <a:lnTo>
                    <a:pt x="8" y="32"/>
                  </a:lnTo>
                  <a:lnTo>
                    <a:pt x="7" y="30"/>
                  </a:lnTo>
                  <a:lnTo>
                    <a:pt x="6" y="30"/>
                  </a:lnTo>
                  <a:lnTo>
                    <a:pt x="7" y="29"/>
                  </a:lnTo>
                  <a:lnTo>
                    <a:pt x="6" y="28"/>
                  </a:lnTo>
                  <a:lnTo>
                    <a:pt x="5" y="27"/>
                  </a:lnTo>
                  <a:lnTo>
                    <a:pt x="4" y="26"/>
                  </a:lnTo>
                  <a:lnTo>
                    <a:pt x="4" y="25"/>
                  </a:lnTo>
                  <a:lnTo>
                    <a:pt x="5" y="24"/>
                  </a:lnTo>
                  <a:lnTo>
                    <a:pt x="4" y="21"/>
                  </a:lnTo>
                  <a:lnTo>
                    <a:pt x="1" y="19"/>
                  </a:lnTo>
                  <a:lnTo>
                    <a:pt x="1" y="1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D4213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627" name="Freeform 28" descr="20%"/>
            <p:cNvSpPr>
              <a:spLocks/>
            </p:cNvSpPr>
            <p:nvPr/>
          </p:nvSpPr>
          <p:spPr bwMode="auto">
            <a:xfrm>
              <a:off x="3665" y="2423"/>
              <a:ext cx="240" cy="405"/>
            </a:xfrm>
            <a:custGeom>
              <a:avLst/>
              <a:gdLst>
                <a:gd name="T0" fmla="*/ 2147483647 w 47"/>
                <a:gd name="T1" fmla="*/ 0 h 83"/>
                <a:gd name="T2" fmla="*/ 2147483647 w 47"/>
                <a:gd name="T3" fmla="*/ 2147483647 h 83"/>
                <a:gd name="T4" fmla="*/ 2147483647 w 47"/>
                <a:gd name="T5" fmla="*/ 2147483647 h 83"/>
                <a:gd name="T6" fmla="*/ 2147483647 w 47"/>
                <a:gd name="T7" fmla="*/ 2147483647 h 83"/>
                <a:gd name="T8" fmla="*/ 2147483647 w 47"/>
                <a:gd name="T9" fmla="*/ 2147483647 h 83"/>
                <a:gd name="T10" fmla="*/ 2147483647 w 47"/>
                <a:gd name="T11" fmla="*/ 2147483647 h 83"/>
                <a:gd name="T12" fmla="*/ 2147483647 w 47"/>
                <a:gd name="T13" fmla="*/ 2147483647 h 83"/>
                <a:gd name="T14" fmla="*/ 2147483647 w 47"/>
                <a:gd name="T15" fmla="*/ 2147483647 h 83"/>
                <a:gd name="T16" fmla="*/ 2147483647 w 47"/>
                <a:gd name="T17" fmla="*/ 2147483647 h 83"/>
                <a:gd name="T18" fmla="*/ 2147483647 w 47"/>
                <a:gd name="T19" fmla="*/ 2147483647 h 83"/>
                <a:gd name="T20" fmla="*/ 2147483647 w 47"/>
                <a:gd name="T21" fmla="*/ 2147483647 h 83"/>
                <a:gd name="T22" fmla="*/ 2147483647 w 47"/>
                <a:gd name="T23" fmla="*/ 2147483647 h 83"/>
                <a:gd name="T24" fmla="*/ 2147483647 w 47"/>
                <a:gd name="T25" fmla="*/ 2147483647 h 83"/>
                <a:gd name="T26" fmla="*/ 2147483647 w 47"/>
                <a:gd name="T27" fmla="*/ 2147483647 h 83"/>
                <a:gd name="T28" fmla="*/ 2147483647 w 47"/>
                <a:gd name="T29" fmla="*/ 2147483647 h 83"/>
                <a:gd name="T30" fmla="*/ 2147483647 w 47"/>
                <a:gd name="T31" fmla="*/ 2147483647 h 83"/>
                <a:gd name="T32" fmla="*/ 2147483647 w 47"/>
                <a:gd name="T33" fmla="*/ 2147483647 h 83"/>
                <a:gd name="T34" fmla="*/ 2147483647 w 47"/>
                <a:gd name="T35" fmla="*/ 2147483647 h 83"/>
                <a:gd name="T36" fmla="*/ 2147483647 w 47"/>
                <a:gd name="T37" fmla="*/ 2147483647 h 83"/>
                <a:gd name="T38" fmla="*/ 2147483647 w 47"/>
                <a:gd name="T39" fmla="*/ 2147483647 h 83"/>
                <a:gd name="T40" fmla="*/ 2147483647 w 47"/>
                <a:gd name="T41" fmla="*/ 2147483647 h 83"/>
                <a:gd name="T42" fmla="*/ 2147483647 w 47"/>
                <a:gd name="T43" fmla="*/ 2147483647 h 83"/>
                <a:gd name="T44" fmla="*/ 2147483647 w 47"/>
                <a:gd name="T45" fmla="*/ 2147483647 h 83"/>
                <a:gd name="T46" fmla="*/ 2147483647 w 47"/>
                <a:gd name="T47" fmla="*/ 2147483647 h 83"/>
                <a:gd name="T48" fmla="*/ 2147483647 w 47"/>
                <a:gd name="T49" fmla="*/ 2147483647 h 83"/>
                <a:gd name="T50" fmla="*/ 2147483647 w 47"/>
                <a:gd name="T51" fmla="*/ 2147483647 h 83"/>
                <a:gd name="T52" fmla="*/ 2147483647 w 47"/>
                <a:gd name="T53" fmla="*/ 2147483647 h 83"/>
                <a:gd name="T54" fmla="*/ 2147483647 w 47"/>
                <a:gd name="T55" fmla="*/ 2147483647 h 83"/>
                <a:gd name="T56" fmla="*/ 2147483647 w 47"/>
                <a:gd name="T57" fmla="*/ 2147483647 h 83"/>
                <a:gd name="T58" fmla="*/ 2147483647 w 47"/>
                <a:gd name="T59" fmla="*/ 2147483647 h 83"/>
                <a:gd name="T60" fmla="*/ 2147483647 w 47"/>
                <a:gd name="T61" fmla="*/ 2147483647 h 83"/>
                <a:gd name="T62" fmla="*/ 2147483647 w 47"/>
                <a:gd name="T63" fmla="*/ 2147483647 h 83"/>
                <a:gd name="T64" fmla="*/ 2147483647 w 47"/>
                <a:gd name="T65" fmla="*/ 2147483647 h 83"/>
                <a:gd name="T66" fmla="*/ 0 w 47"/>
                <a:gd name="T67" fmla="*/ 2147483647 h 83"/>
                <a:gd name="T68" fmla="*/ 0 w 47"/>
                <a:gd name="T69" fmla="*/ 2147483647 h 83"/>
                <a:gd name="T70" fmla="*/ 2147483647 w 47"/>
                <a:gd name="T71" fmla="*/ 2147483647 h 83"/>
                <a:gd name="T72" fmla="*/ 2147483647 w 47"/>
                <a:gd name="T73" fmla="*/ 2147483647 h 83"/>
                <a:gd name="T74" fmla="*/ 2147483647 w 47"/>
                <a:gd name="T75" fmla="*/ 2147483647 h 83"/>
                <a:gd name="T76" fmla="*/ 2147483647 w 47"/>
                <a:gd name="T77" fmla="*/ 2147483647 h 83"/>
                <a:gd name="T78" fmla="*/ 2147483647 w 47"/>
                <a:gd name="T79" fmla="*/ 2147483647 h 83"/>
                <a:gd name="T80" fmla="*/ 2147483647 w 47"/>
                <a:gd name="T81" fmla="*/ 2147483647 h 83"/>
                <a:gd name="T82" fmla="*/ 2147483647 w 47"/>
                <a:gd name="T83" fmla="*/ 2147483647 h 83"/>
                <a:gd name="T84" fmla="*/ 2147483647 w 47"/>
                <a:gd name="T85" fmla="*/ 2147483647 h 83"/>
                <a:gd name="T86" fmla="*/ 2147483647 w 47"/>
                <a:gd name="T87" fmla="*/ 2147483647 h 83"/>
                <a:gd name="T88" fmla="*/ 2147483647 w 47"/>
                <a:gd name="T89" fmla="*/ 2147483647 h 83"/>
                <a:gd name="T90" fmla="*/ 2147483647 w 47"/>
                <a:gd name="T91" fmla="*/ 2147483647 h 83"/>
                <a:gd name="T92" fmla="*/ 2147483647 w 47"/>
                <a:gd name="T93" fmla="*/ 2147483647 h 83"/>
                <a:gd name="T94" fmla="*/ 2147483647 w 47"/>
                <a:gd name="T95" fmla="*/ 2147483647 h 83"/>
                <a:gd name="T96" fmla="*/ 2147483647 w 47"/>
                <a:gd name="T97" fmla="*/ 2147483647 h 83"/>
                <a:gd name="T98" fmla="*/ 2147483647 w 47"/>
                <a:gd name="T99" fmla="*/ 2147483647 h 83"/>
                <a:gd name="T100" fmla="*/ 2147483647 w 47"/>
                <a:gd name="T101" fmla="*/ 2147483647 h 83"/>
                <a:gd name="T102" fmla="*/ 2147483647 w 47"/>
                <a:gd name="T103" fmla="*/ 2147483647 h 83"/>
                <a:gd name="T104" fmla="*/ 2147483647 w 47"/>
                <a:gd name="T105" fmla="*/ 0 h 83"/>
                <a:gd name="T106" fmla="*/ 2147483647 w 47"/>
                <a:gd name="T107" fmla="*/ 0 h 83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47"/>
                <a:gd name="T163" fmla="*/ 0 h 83"/>
                <a:gd name="T164" fmla="*/ 47 w 47"/>
                <a:gd name="T165" fmla="*/ 83 h 83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47" h="83">
                  <a:moveTo>
                    <a:pt x="44" y="0"/>
                  </a:moveTo>
                  <a:lnTo>
                    <a:pt x="15" y="2"/>
                  </a:lnTo>
                  <a:lnTo>
                    <a:pt x="15" y="3"/>
                  </a:lnTo>
                  <a:lnTo>
                    <a:pt x="12" y="5"/>
                  </a:lnTo>
                  <a:lnTo>
                    <a:pt x="12" y="8"/>
                  </a:lnTo>
                  <a:lnTo>
                    <a:pt x="12" y="11"/>
                  </a:lnTo>
                  <a:lnTo>
                    <a:pt x="11" y="12"/>
                  </a:lnTo>
                  <a:lnTo>
                    <a:pt x="9" y="14"/>
                  </a:lnTo>
                  <a:lnTo>
                    <a:pt x="7" y="16"/>
                  </a:lnTo>
                  <a:lnTo>
                    <a:pt x="6" y="17"/>
                  </a:lnTo>
                  <a:lnTo>
                    <a:pt x="6" y="19"/>
                  </a:lnTo>
                  <a:lnTo>
                    <a:pt x="5" y="21"/>
                  </a:lnTo>
                  <a:lnTo>
                    <a:pt x="5" y="22"/>
                  </a:lnTo>
                  <a:lnTo>
                    <a:pt x="4" y="25"/>
                  </a:lnTo>
                  <a:lnTo>
                    <a:pt x="3" y="27"/>
                  </a:lnTo>
                  <a:lnTo>
                    <a:pt x="4" y="30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5" y="34"/>
                  </a:lnTo>
                  <a:lnTo>
                    <a:pt x="4" y="36"/>
                  </a:lnTo>
                  <a:lnTo>
                    <a:pt x="5" y="37"/>
                  </a:lnTo>
                  <a:lnTo>
                    <a:pt x="4" y="38"/>
                  </a:lnTo>
                  <a:lnTo>
                    <a:pt x="6" y="42"/>
                  </a:lnTo>
                  <a:lnTo>
                    <a:pt x="6" y="45"/>
                  </a:lnTo>
                  <a:lnTo>
                    <a:pt x="7" y="47"/>
                  </a:lnTo>
                  <a:lnTo>
                    <a:pt x="8" y="48"/>
                  </a:lnTo>
                  <a:lnTo>
                    <a:pt x="8" y="49"/>
                  </a:lnTo>
                  <a:lnTo>
                    <a:pt x="6" y="50"/>
                  </a:lnTo>
                  <a:lnTo>
                    <a:pt x="6" y="51"/>
                  </a:lnTo>
                  <a:lnTo>
                    <a:pt x="5" y="54"/>
                  </a:lnTo>
                  <a:lnTo>
                    <a:pt x="3" y="59"/>
                  </a:lnTo>
                  <a:lnTo>
                    <a:pt x="0" y="66"/>
                  </a:lnTo>
                  <a:lnTo>
                    <a:pt x="0" y="71"/>
                  </a:lnTo>
                  <a:lnTo>
                    <a:pt x="27" y="70"/>
                  </a:lnTo>
                  <a:lnTo>
                    <a:pt x="27" y="71"/>
                  </a:lnTo>
                  <a:lnTo>
                    <a:pt x="26" y="73"/>
                  </a:lnTo>
                  <a:lnTo>
                    <a:pt x="27" y="77"/>
                  </a:lnTo>
                  <a:lnTo>
                    <a:pt x="29" y="80"/>
                  </a:lnTo>
                  <a:lnTo>
                    <a:pt x="30" y="83"/>
                  </a:lnTo>
                  <a:lnTo>
                    <a:pt x="32" y="83"/>
                  </a:lnTo>
                  <a:lnTo>
                    <a:pt x="35" y="81"/>
                  </a:lnTo>
                  <a:lnTo>
                    <a:pt x="41" y="79"/>
                  </a:lnTo>
                  <a:lnTo>
                    <a:pt x="43" y="79"/>
                  </a:lnTo>
                  <a:lnTo>
                    <a:pt x="45" y="78"/>
                  </a:lnTo>
                  <a:lnTo>
                    <a:pt x="46" y="79"/>
                  </a:lnTo>
                  <a:lnTo>
                    <a:pt x="47" y="80"/>
                  </a:lnTo>
                  <a:lnTo>
                    <a:pt x="47" y="79"/>
                  </a:lnTo>
                  <a:lnTo>
                    <a:pt x="44" y="54"/>
                  </a:lnTo>
                  <a:lnTo>
                    <a:pt x="44" y="52"/>
                  </a:lnTo>
                  <a:lnTo>
                    <a:pt x="45" y="2"/>
                  </a:lnTo>
                  <a:lnTo>
                    <a:pt x="44" y="0"/>
                  </a:lnTo>
                  <a:close/>
                </a:path>
              </a:pathLst>
            </a:custGeom>
            <a:pattFill prst="pct20">
              <a:fgClr>
                <a:schemeClr val="tx2"/>
              </a:fgClr>
              <a:bgClr>
                <a:srgbClr val="AA1202"/>
              </a:bgClr>
            </a:patt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628" name="Freeform 29"/>
            <p:cNvSpPr>
              <a:spLocks/>
            </p:cNvSpPr>
            <p:nvPr/>
          </p:nvSpPr>
          <p:spPr bwMode="auto">
            <a:xfrm>
              <a:off x="4333" y="1721"/>
              <a:ext cx="403" cy="249"/>
            </a:xfrm>
            <a:custGeom>
              <a:avLst/>
              <a:gdLst>
                <a:gd name="T0" fmla="*/ 2147483647 w 79"/>
                <a:gd name="T1" fmla="*/ 2147483647 h 51"/>
                <a:gd name="T2" fmla="*/ 2147483647 w 79"/>
                <a:gd name="T3" fmla="*/ 2147483647 h 51"/>
                <a:gd name="T4" fmla="*/ 2147483647 w 79"/>
                <a:gd name="T5" fmla="*/ 2147483647 h 51"/>
                <a:gd name="T6" fmla="*/ 2147483647 w 79"/>
                <a:gd name="T7" fmla="*/ 2147483647 h 51"/>
                <a:gd name="T8" fmla="*/ 2147483647 w 79"/>
                <a:gd name="T9" fmla="*/ 2147483647 h 51"/>
                <a:gd name="T10" fmla="*/ 2147483647 w 79"/>
                <a:gd name="T11" fmla="*/ 2147483647 h 51"/>
                <a:gd name="T12" fmla="*/ 2147483647 w 79"/>
                <a:gd name="T13" fmla="*/ 2147483647 h 51"/>
                <a:gd name="T14" fmla="*/ 2147483647 w 79"/>
                <a:gd name="T15" fmla="*/ 2147483647 h 51"/>
                <a:gd name="T16" fmla="*/ 2147483647 w 79"/>
                <a:gd name="T17" fmla="*/ 2147483647 h 51"/>
                <a:gd name="T18" fmla="*/ 2147483647 w 79"/>
                <a:gd name="T19" fmla="*/ 2147483647 h 51"/>
                <a:gd name="T20" fmla="*/ 2147483647 w 79"/>
                <a:gd name="T21" fmla="*/ 2147483647 h 51"/>
                <a:gd name="T22" fmla="*/ 2147483647 w 79"/>
                <a:gd name="T23" fmla="*/ 2147483647 h 51"/>
                <a:gd name="T24" fmla="*/ 2147483647 w 79"/>
                <a:gd name="T25" fmla="*/ 2147483647 h 51"/>
                <a:gd name="T26" fmla="*/ 2147483647 w 79"/>
                <a:gd name="T27" fmla="*/ 2147483647 h 51"/>
                <a:gd name="T28" fmla="*/ 2147483647 w 79"/>
                <a:gd name="T29" fmla="*/ 2147483647 h 51"/>
                <a:gd name="T30" fmla="*/ 2147483647 w 79"/>
                <a:gd name="T31" fmla="*/ 2147483647 h 51"/>
                <a:gd name="T32" fmla="*/ 2147483647 w 79"/>
                <a:gd name="T33" fmla="*/ 2147483647 h 51"/>
                <a:gd name="T34" fmla="*/ 2147483647 w 79"/>
                <a:gd name="T35" fmla="*/ 2147483647 h 51"/>
                <a:gd name="T36" fmla="*/ 2147483647 w 79"/>
                <a:gd name="T37" fmla="*/ 2147483647 h 51"/>
                <a:gd name="T38" fmla="*/ 2147483647 w 79"/>
                <a:gd name="T39" fmla="*/ 2147483647 h 51"/>
                <a:gd name="T40" fmla="*/ 2147483647 w 79"/>
                <a:gd name="T41" fmla="*/ 2147483647 h 51"/>
                <a:gd name="T42" fmla="*/ 2147483647 w 79"/>
                <a:gd name="T43" fmla="*/ 2147483647 h 51"/>
                <a:gd name="T44" fmla="*/ 2147483647 w 79"/>
                <a:gd name="T45" fmla="*/ 2147483647 h 51"/>
                <a:gd name="T46" fmla="*/ 2147483647 w 79"/>
                <a:gd name="T47" fmla="*/ 2147483647 h 51"/>
                <a:gd name="T48" fmla="*/ 2147483647 w 79"/>
                <a:gd name="T49" fmla="*/ 2147483647 h 51"/>
                <a:gd name="T50" fmla="*/ 2147483647 w 79"/>
                <a:gd name="T51" fmla="*/ 2147483647 h 51"/>
                <a:gd name="T52" fmla="*/ 2147483647 w 79"/>
                <a:gd name="T53" fmla="*/ 2147483647 h 51"/>
                <a:gd name="T54" fmla="*/ 2147483647 w 79"/>
                <a:gd name="T55" fmla="*/ 2147483647 h 51"/>
                <a:gd name="T56" fmla="*/ 2147483647 w 79"/>
                <a:gd name="T57" fmla="*/ 2147483647 h 51"/>
                <a:gd name="T58" fmla="*/ 2147483647 w 79"/>
                <a:gd name="T59" fmla="*/ 2147483647 h 51"/>
                <a:gd name="T60" fmla="*/ 2147483647 w 79"/>
                <a:gd name="T61" fmla="*/ 2147483647 h 51"/>
                <a:gd name="T62" fmla="*/ 2147483647 w 79"/>
                <a:gd name="T63" fmla="*/ 2147483647 h 51"/>
                <a:gd name="T64" fmla="*/ 2147483647 w 79"/>
                <a:gd name="T65" fmla="*/ 2147483647 h 51"/>
                <a:gd name="T66" fmla="*/ 2147483647 w 79"/>
                <a:gd name="T67" fmla="*/ 2147483647 h 51"/>
                <a:gd name="T68" fmla="*/ 2147483647 w 79"/>
                <a:gd name="T69" fmla="*/ 2147483647 h 51"/>
                <a:gd name="T70" fmla="*/ 2147483647 w 79"/>
                <a:gd name="T71" fmla="*/ 2147483647 h 51"/>
                <a:gd name="T72" fmla="*/ 2147483647 w 79"/>
                <a:gd name="T73" fmla="*/ 2147483647 h 51"/>
                <a:gd name="T74" fmla="*/ 2147483647 w 79"/>
                <a:gd name="T75" fmla="*/ 2147483647 h 51"/>
                <a:gd name="T76" fmla="*/ 2147483647 w 79"/>
                <a:gd name="T77" fmla="*/ 2147483647 h 51"/>
                <a:gd name="T78" fmla="*/ 2147483647 w 79"/>
                <a:gd name="T79" fmla="*/ 2147483647 h 51"/>
                <a:gd name="T80" fmla="*/ 2147483647 w 79"/>
                <a:gd name="T81" fmla="*/ 2147483647 h 51"/>
                <a:gd name="T82" fmla="*/ 2147483647 w 79"/>
                <a:gd name="T83" fmla="*/ 2147483647 h 51"/>
                <a:gd name="T84" fmla="*/ 2147483647 w 79"/>
                <a:gd name="T85" fmla="*/ 2147483647 h 51"/>
                <a:gd name="T86" fmla="*/ 2147483647 w 79"/>
                <a:gd name="T87" fmla="*/ 2147483647 h 51"/>
                <a:gd name="T88" fmla="*/ 2147483647 w 79"/>
                <a:gd name="T89" fmla="*/ 0 h 51"/>
                <a:gd name="T90" fmla="*/ 2147483647 w 79"/>
                <a:gd name="T91" fmla="*/ 2147483647 h 51"/>
                <a:gd name="T92" fmla="*/ 2147483647 w 79"/>
                <a:gd name="T93" fmla="*/ 2147483647 h 51"/>
                <a:gd name="T94" fmla="*/ 2147483647 w 79"/>
                <a:gd name="T95" fmla="*/ 2147483647 h 51"/>
                <a:gd name="T96" fmla="*/ 2147483647 w 79"/>
                <a:gd name="T97" fmla="*/ 2147483647 h 51"/>
                <a:gd name="T98" fmla="*/ 2147483647 w 79"/>
                <a:gd name="T99" fmla="*/ 2147483647 h 51"/>
                <a:gd name="T100" fmla="*/ 2147483647 w 79"/>
                <a:gd name="T101" fmla="*/ 2147483647 h 51"/>
                <a:gd name="T102" fmla="*/ 2147483647 w 79"/>
                <a:gd name="T103" fmla="*/ 2147483647 h 51"/>
                <a:gd name="T104" fmla="*/ 2147483647 w 79"/>
                <a:gd name="T105" fmla="*/ 2147483647 h 51"/>
                <a:gd name="T106" fmla="*/ 0 w 79"/>
                <a:gd name="T107" fmla="*/ 2147483647 h 51"/>
                <a:gd name="T108" fmla="*/ 2147483647 w 79"/>
                <a:gd name="T109" fmla="*/ 2147483647 h 51"/>
                <a:gd name="T110" fmla="*/ 2147483647 w 79"/>
                <a:gd name="T111" fmla="*/ 2147483647 h 51"/>
                <a:gd name="T112" fmla="*/ 2147483647 w 79"/>
                <a:gd name="T113" fmla="*/ 2147483647 h 51"/>
                <a:gd name="T114" fmla="*/ 2147483647 w 79"/>
                <a:gd name="T115" fmla="*/ 2147483647 h 51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79"/>
                <a:gd name="T175" fmla="*/ 0 h 51"/>
                <a:gd name="T176" fmla="*/ 79 w 79"/>
                <a:gd name="T177" fmla="*/ 51 h 51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79" h="51">
                  <a:moveTo>
                    <a:pt x="19" y="49"/>
                  </a:moveTo>
                  <a:lnTo>
                    <a:pt x="55" y="42"/>
                  </a:lnTo>
                  <a:lnTo>
                    <a:pt x="66" y="40"/>
                  </a:lnTo>
                  <a:lnTo>
                    <a:pt x="67" y="40"/>
                  </a:lnTo>
                  <a:lnTo>
                    <a:pt x="67" y="39"/>
                  </a:lnTo>
                  <a:lnTo>
                    <a:pt x="67" y="38"/>
                  </a:lnTo>
                  <a:lnTo>
                    <a:pt x="68" y="37"/>
                  </a:lnTo>
                  <a:lnTo>
                    <a:pt x="70" y="37"/>
                  </a:lnTo>
                  <a:lnTo>
                    <a:pt x="71" y="37"/>
                  </a:lnTo>
                  <a:lnTo>
                    <a:pt x="74" y="35"/>
                  </a:lnTo>
                  <a:lnTo>
                    <a:pt x="74" y="33"/>
                  </a:lnTo>
                  <a:lnTo>
                    <a:pt x="77" y="31"/>
                  </a:lnTo>
                  <a:lnTo>
                    <a:pt x="79" y="30"/>
                  </a:lnTo>
                  <a:lnTo>
                    <a:pt x="79" y="29"/>
                  </a:lnTo>
                  <a:lnTo>
                    <a:pt x="77" y="28"/>
                  </a:lnTo>
                  <a:lnTo>
                    <a:pt x="76" y="27"/>
                  </a:lnTo>
                  <a:lnTo>
                    <a:pt x="75" y="27"/>
                  </a:lnTo>
                  <a:lnTo>
                    <a:pt x="75" y="26"/>
                  </a:lnTo>
                  <a:lnTo>
                    <a:pt x="73" y="26"/>
                  </a:lnTo>
                  <a:lnTo>
                    <a:pt x="73" y="24"/>
                  </a:lnTo>
                  <a:lnTo>
                    <a:pt x="71" y="24"/>
                  </a:lnTo>
                  <a:lnTo>
                    <a:pt x="71" y="23"/>
                  </a:lnTo>
                  <a:lnTo>
                    <a:pt x="71" y="20"/>
                  </a:lnTo>
                  <a:lnTo>
                    <a:pt x="72" y="20"/>
                  </a:lnTo>
                  <a:lnTo>
                    <a:pt x="71" y="18"/>
                  </a:lnTo>
                  <a:lnTo>
                    <a:pt x="70" y="17"/>
                  </a:lnTo>
                  <a:lnTo>
                    <a:pt x="71" y="16"/>
                  </a:lnTo>
                  <a:lnTo>
                    <a:pt x="72" y="15"/>
                  </a:lnTo>
                  <a:lnTo>
                    <a:pt x="73" y="12"/>
                  </a:lnTo>
                  <a:lnTo>
                    <a:pt x="73" y="11"/>
                  </a:lnTo>
                  <a:lnTo>
                    <a:pt x="74" y="10"/>
                  </a:lnTo>
                  <a:lnTo>
                    <a:pt x="74" y="9"/>
                  </a:lnTo>
                  <a:lnTo>
                    <a:pt x="73" y="9"/>
                  </a:lnTo>
                  <a:lnTo>
                    <a:pt x="70" y="8"/>
                  </a:lnTo>
                  <a:lnTo>
                    <a:pt x="69" y="7"/>
                  </a:lnTo>
                  <a:lnTo>
                    <a:pt x="69" y="6"/>
                  </a:lnTo>
                  <a:lnTo>
                    <a:pt x="67" y="3"/>
                  </a:lnTo>
                  <a:lnTo>
                    <a:pt x="66" y="3"/>
                  </a:lnTo>
                  <a:lnTo>
                    <a:pt x="66" y="2"/>
                  </a:lnTo>
                  <a:lnTo>
                    <a:pt x="65" y="2"/>
                  </a:lnTo>
                  <a:lnTo>
                    <a:pt x="65" y="1"/>
                  </a:lnTo>
                  <a:lnTo>
                    <a:pt x="64" y="0"/>
                  </a:lnTo>
                  <a:lnTo>
                    <a:pt x="9" y="11"/>
                  </a:lnTo>
                  <a:lnTo>
                    <a:pt x="8" y="7"/>
                  </a:lnTo>
                  <a:lnTo>
                    <a:pt x="5" y="10"/>
                  </a:lnTo>
                  <a:lnTo>
                    <a:pt x="4" y="9"/>
                  </a:lnTo>
                  <a:lnTo>
                    <a:pt x="3" y="11"/>
                  </a:lnTo>
                  <a:lnTo>
                    <a:pt x="1" y="13"/>
                  </a:lnTo>
                  <a:lnTo>
                    <a:pt x="0" y="14"/>
                  </a:lnTo>
                  <a:lnTo>
                    <a:pt x="4" y="36"/>
                  </a:lnTo>
                  <a:lnTo>
                    <a:pt x="6" y="51"/>
                  </a:lnTo>
                  <a:lnTo>
                    <a:pt x="19" y="49"/>
                  </a:lnTo>
                  <a:close/>
                </a:path>
              </a:pathLst>
            </a:custGeom>
            <a:solidFill>
              <a:srgbClr val="FFC66D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629" name="Freeform 30"/>
            <p:cNvSpPr>
              <a:spLocks/>
            </p:cNvSpPr>
            <p:nvPr/>
          </p:nvSpPr>
          <p:spPr bwMode="auto">
            <a:xfrm>
              <a:off x="4198" y="1970"/>
              <a:ext cx="523" cy="287"/>
            </a:xfrm>
            <a:custGeom>
              <a:avLst/>
              <a:gdLst>
                <a:gd name="T0" fmla="*/ 2147483647 w 102"/>
                <a:gd name="T1" fmla="*/ 2147483647 h 59"/>
                <a:gd name="T2" fmla="*/ 2147483647 w 102"/>
                <a:gd name="T3" fmla="*/ 2147483647 h 59"/>
                <a:gd name="T4" fmla="*/ 2147483647 w 102"/>
                <a:gd name="T5" fmla="*/ 2147483647 h 59"/>
                <a:gd name="T6" fmla="*/ 2147483647 w 102"/>
                <a:gd name="T7" fmla="*/ 2147483647 h 59"/>
                <a:gd name="T8" fmla="*/ 2147483647 w 102"/>
                <a:gd name="T9" fmla="*/ 2147483647 h 59"/>
                <a:gd name="T10" fmla="*/ 2147483647 w 102"/>
                <a:gd name="T11" fmla="*/ 2147483647 h 59"/>
                <a:gd name="T12" fmla="*/ 2147483647 w 102"/>
                <a:gd name="T13" fmla="*/ 2147483647 h 59"/>
                <a:gd name="T14" fmla="*/ 2147483647 w 102"/>
                <a:gd name="T15" fmla="*/ 2147483647 h 59"/>
                <a:gd name="T16" fmla="*/ 2147483647 w 102"/>
                <a:gd name="T17" fmla="*/ 2147483647 h 59"/>
                <a:gd name="T18" fmla="*/ 2147483647 w 102"/>
                <a:gd name="T19" fmla="*/ 2147483647 h 59"/>
                <a:gd name="T20" fmla="*/ 2147483647 w 102"/>
                <a:gd name="T21" fmla="*/ 2147483647 h 59"/>
                <a:gd name="T22" fmla="*/ 2147483647 w 102"/>
                <a:gd name="T23" fmla="*/ 2147483647 h 59"/>
                <a:gd name="T24" fmla="*/ 2147483647 w 102"/>
                <a:gd name="T25" fmla="*/ 2147483647 h 59"/>
                <a:gd name="T26" fmla="*/ 2147483647 w 102"/>
                <a:gd name="T27" fmla="*/ 2147483647 h 59"/>
                <a:gd name="T28" fmla="*/ 2147483647 w 102"/>
                <a:gd name="T29" fmla="*/ 2147483647 h 59"/>
                <a:gd name="T30" fmla="*/ 2147483647 w 102"/>
                <a:gd name="T31" fmla="*/ 2147483647 h 59"/>
                <a:gd name="T32" fmla="*/ 2147483647 w 102"/>
                <a:gd name="T33" fmla="*/ 2147483647 h 59"/>
                <a:gd name="T34" fmla="*/ 2147483647 w 102"/>
                <a:gd name="T35" fmla="*/ 2147483647 h 59"/>
                <a:gd name="T36" fmla="*/ 2147483647 w 102"/>
                <a:gd name="T37" fmla="*/ 2147483647 h 59"/>
                <a:gd name="T38" fmla="*/ 2147483647 w 102"/>
                <a:gd name="T39" fmla="*/ 2147483647 h 59"/>
                <a:gd name="T40" fmla="*/ 2147483647 w 102"/>
                <a:gd name="T41" fmla="*/ 2147483647 h 59"/>
                <a:gd name="T42" fmla="*/ 2147483647 w 102"/>
                <a:gd name="T43" fmla="*/ 2147483647 h 59"/>
                <a:gd name="T44" fmla="*/ 2147483647 w 102"/>
                <a:gd name="T45" fmla="*/ 2147483647 h 59"/>
                <a:gd name="T46" fmla="*/ 2147483647 w 102"/>
                <a:gd name="T47" fmla="*/ 2147483647 h 59"/>
                <a:gd name="T48" fmla="*/ 2147483647 w 102"/>
                <a:gd name="T49" fmla="*/ 2147483647 h 59"/>
                <a:gd name="T50" fmla="*/ 2147483647 w 102"/>
                <a:gd name="T51" fmla="*/ 2147483647 h 59"/>
                <a:gd name="T52" fmla="*/ 2147483647 w 102"/>
                <a:gd name="T53" fmla="*/ 2147483647 h 59"/>
                <a:gd name="T54" fmla="*/ 2147483647 w 102"/>
                <a:gd name="T55" fmla="*/ 2147483647 h 59"/>
                <a:gd name="T56" fmla="*/ 2147483647 w 102"/>
                <a:gd name="T57" fmla="*/ 2147483647 h 59"/>
                <a:gd name="T58" fmla="*/ 2147483647 w 102"/>
                <a:gd name="T59" fmla="*/ 2147483647 h 59"/>
                <a:gd name="T60" fmla="*/ 2147483647 w 102"/>
                <a:gd name="T61" fmla="*/ 2147483647 h 59"/>
                <a:gd name="T62" fmla="*/ 2147483647 w 102"/>
                <a:gd name="T63" fmla="*/ 2147483647 h 59"/>
                <a:gd name="T64" fmla="*/ 2147483647 w 102"/>
                <a:gd name="T65" fmla="*/ 2147483647 h 59"/>
                <a:gd name="T66" fmla="*/ 2147483647 w 102"/>
                <a:gd name="T67" fmla="*/ 2147483647 h 59"/>
                <a:gd name="T68" fmla="*/ 2147483647 w 102"/>
                <a:gd name="T69" fmla="*/ 2147483647 h 59"/>
                <a:gd name="T70" fmla="*/ 2147483647 w 102"/>
                <a:gd name="T71" fmla="*/ 2147483647 h 59"/>
                <a:gd name="T72" fmla="*/ 2147483647 w 102"/>
                <a:gd name="T73" fmla="*/ 2147483647 h 59"/>
                <a:gd name="T74" fmla="*/ 2147483647 w 102"/>
                <a:gd name="T75" fmla="*/ 2147483647 h 59"/>
                <a:gd name="T76" fmla="*/ 2147483647 w 102"/>
                <a:gd name="T77" fmla="*/ 2147483647 h 59"/>
                <a:gd name="T78" fmla="*/ 2147483647 w 102"/>
                <a:gd name="T79" fmla="*/ 2147483647 h 59"/>
                <a:gd name="T80" fmla="*/ 2147483647 w 102"/>
                <a:gd name="T81" fmla="*/ 2147483647 h 59"/>
                <a:gd name="T82" fmla="*/ 2147483647 w 102"/>
                <a:gd name="T83" fmla="*/ 2147483647 h 59"/>
                <a:gd name="T84" fmla="*/ 2147483647 w 102"/>
                <a:gd name="T85" fmla="*/ 2147483647 h 59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02"/>
                <a:gd name="T130" fmla="*/ 0 h 59"/>
                <a:gd name="T131" fmla="*/ 102 w 102"/>
                <a:gd name="T132" fmla="*/ 59 h 59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02" h="59">
                  <a:moveTo>
                    <a:pt x="101" y="43"/>
                  </a:moveTo>
                  <a:lnTo>
                    <a:pt x="67" y="50"/>
                  </a:lnTo>
                  <a:lnTo>
                    <a:pt x="31" y="55"/>
                  </a:lnTo>
                  <a:lnTo>
                    <a:pt x="29" y="56"/>
                  </a:lnTo>
                  <a:lnTo>
                    <a:pt x="26" y="56"/>
                  </a:lnTo>
                  <a:lnTo>
                    <a:pt x="26" y="55"/>
                  </a:lnTo>
                  <a:lnTo>
                    <a:pt x="22" y="56"/>
                  </a:lnTo>
                  <a:lnTo>
                    <a:pt x="0" y="59"/>
                  </a:lnTo>
                  <a:lnTo>
                    <a:pt x="0" y="58"/>
                  </a:lnTo>
                  <a:lnTo>
                    <a:pt x="5" y="56"/>
                  </a:lnTo>
                  <a:lnTo>
                    <a:pt x="6" y="55"/>
                  </a:lnTo>
                  <a:lnTo>
                    <a:pt x="9" y="53"/>
                  </a:lnTo>
                  <a:lnTo>
                    <a:pt x="9" y="52"/>
                  </a:lnTo>
                  <a:lnTo>
                    <a:pt x="9" y="51"/>
                  </a:lnTo>
                  <a:lnTo>
                    <a:pt x="10" y="50"/>
                  </a:lnTo>
                  <a:lnTo>
                    <a:pt x="10" y="49"/>
                  </a:lnTo>
                  <a:lnTo>
                    <a:pt x="12" y="47"/>
                  </a:lnTo>
                  <a:lnTo>
                    <a:pt x="19" y="41"/>
                  </a:lnTo>
                  <a:lnTo>
                    <a:pt x="19" y="40"/>
                  </a:lnTo>
                  <a:lnTo>
                    <a:pt x="20" y="41"/>
                  </a:lnTo>
                  <a:lnTo>
                    <a:pt x="19" y="42"/>
                  </a:lnTo>
                  <a:lnTo>
                    <a:pt x="21" y="44"/>
                  </a:lnTo>
                  <a:lnTo>
                    <a:pt x="24" y="45"/>
                  </a:lnTo>
                  <a:lnTo>
                    <a:pt x="26" y="45"/>
                  </a:lnTo>
                  <a:lnTo>
                    <a:pt x="27" y="44"/>
                  </a:lnTo>
                  <a:lnTo>
                    <a:pt x="27" y="43"/>
                  </a:lnTo>
                  <a:lnTo>
                    <a:pt x="28" y="42"/>
                  </a:lnTo>
                  <a:lnTo>
                    <a:pt x="29" y="43"/>
                  </a:lnTo>
                  <a:lnTo>
                    <a:pt x="30" y="44"/>
                  </a:lnTo>
                  <a:lnTo>
                    <a:pt x="31" y="43"/>
                  </a:lnTo>
                  <a:lnTo>
                    <a:pt x="34" y="42"/>
                  </a:lnTo>
                  <a:lnTo>
                    <a:pt x="35" y="40"/>
                  </a:lnTo>
                  <a:lnTo>
                    <a:pt x="36" y="41"/>
                  </a:lnTo>
                  <a:lnTo>
                    <a:pt x="39" y="38"/>
                  </a:lnTo>
                  <a:lnTo>
                    <a:pt x="40" y="39"/>
                  </a:lnTo>
                  <a:lnTo>
                    <a:pt x="42" y="36"/>
                  </a:lnTo>
                  <a:lnTo>
                    <a:pt x="41" y="35"/>
                  </a:lnTo>
                  <a:lnTo>
                    <a:pt x="42" y="33"/>
                  </a:lnTo>
                  <a:lnTo>
                    <a:pt x="44" y="28"/>
                  </a:lnTo>
                  <a:lnTo>
                    <a:pt x="47" y="17"/>
                  </a:lnTo>
                  <a:lnTo>
                    <a:pt x="49" y="18"/>
                  </a:lnTo>
                  <a:lnTo>
                    <a:pt x="49" y="19"/>
                  </a:lnTo>
                  <a:lnTo>
                    <a:pt x="50" y="20"/>
                  </a:lnTo>
                  <a:lnTo>
                    <a:pt x="52" y="19"/>
                  </a:lnTo>
                  <a:lnTo>
                    <a:pt x="53" y="17"/>
                  </a:lnTo>
                  <a:lnTo>
                    <a:pt x="54" y="13"/>
                  </a:lnTo>
                  <a:lnTo>
                    <a:pt x="55" y="12"/>
                  </a:lnTo>
                  <a:lnTo>
                    <a:pt x="57" y="12"/>
                  </a:lnTo>
                  <a:lnTo>
                    <a:pt x="58" y="10"/>
                  </a:lnTo>
                  <a:lnTo>
                    <a:pt x="59" y="10"/>
                  </a:lnTo>
                  <a:lnTo>
                    <a:pt x="60" y="8"/>
                  </a:lnTo>
                  <a:lnTo>
                    <a:pt x="60" y="6"/>
                  </a:lnTo>
                  <a:lnTo>
                    <a:pt x="61" y="5"/>
                  </a:lnTo>
                  <a:lnTo>
                    <a:pt x="61" y="4"/>
                  </a:lnTo>
                  <a:lnTo>
                    <a:pt x="61" y="1"/>
                  </a:lnTo>
                  <a:lnTo>
                    <a:pt x="61" y="0"/>
                  </a:lnTo>
                  <a:lnTo>
                    <a:pt x="62" y="0"/>
                  </a:lnTo>
                  <a:lnTo>
                    <a:pt x="68" y="4"/>
                  </a:lnTo>
                  <a:lnTo>
                    <a:pt x="69" y="4"/>
                  </a:lnTo>
                  <a:lnTo>
                    <a:pt x="70" y="1"/>
                  </a:lnTo>
                  <a:lnTo>
                    <a:pt x="71" y="1"/>
                  </a:lnTo>
                  <a:lnTo>
                    <a:pt x="72" y="1"/>
                  </a:lnTo>
                  <a:lnTo>
                    <a:pt x="73" y="2"/>
                  </a:lnTo>
                  <a:lnTo>
                    <a:pt x="72" y="3"/>
                  </a:lnTo>
                  <a:lnTo>
                    <a:pt x="74" y="4"/>
                  </a:lnTo>
                  <a:lnTo>
                    <a:pt x="76" y="4"/>
                  </a:lnTo>
                  <a:lnTo>
                    <a:pt x="78" y="6"/>
                  </a:lnTo>
                  <a:lnTo>
                    <a:pt x="79" y="6"/>
                  </a:lnTo>
                  <a:lnTo>
                    <a:pt x="80" y="8"/>
                  </a:lnTo>
                  <a:lnTo>
                    <a:pt x="78" y="12"/>
                  </a:lnTo>
                  <a:lnTo>
                    <a:pt x="77" y="14"/>
                  </a:lnTo>
                  <a:lnTo>
                    <a:pt x="78" y="16"/>
                  </a:lnTo>
                  <a:lnTo>
                    <a:pt x="80" y="16"/>
                  </a:lnTo>
                  <a:lnTo>
                    <a:pt x="81" y="15"/>
                  </a:lnTo>
                  <a:lnTo>
                    <a:pt x="83" y="17"/>
                  </a:lnTo>
                  <a:lnTo>
                    <a:pt x="84" y="17"/>
                  </a:lnTo>
                  <a:lnTo>
                    <a:pt x="85" y="18"/>
                  </a:lnTo>
                  <a:lnTo>
                    <a:pt x="86" y="18"/>
                  </a:lnTo>
                  <a:lnTo>
                    <a:pt x="87" y="18"/>
                  </a:lnTo>
                  <a:lnTo>
                    <a:pt x="90" y="20"/>
                  </a:lnTo>
                  <a:lnTo>
                    <a:pt x="93" y="20"/>
                  </a:lnTo>
                  <a:lnTo>
                    <a:pt x="94" y="22"/>
                  </a:lnTo>
                  <a:lnTo>
                    <a:pt x="93" y="22"/>
                  </a:lnTo>
                  <a:lnTo>
                    <a:pt x="93" y="23"/>
                  </a:lnTo>
                  <a:lnTo>
                    <a:pt x="93" y="25"/>
                  </a:lnTo>
                  <a:lnTo>
                    <a:pt x="92" y="26"/>
                  </a:lnTo>
                  <a:lnTo>
                    <a:pt x="94" y="27"/>
                  </a:lnTo>
                  <a:lnTo>
                    <a:pt x="95" y="29"/>
                  </a:lnTo>
                  <a:lnTo>
                    <a:pt x="95" y="30"/>
                  </a:lnTo>
                  <a:lnTo>
                    <a:pt x="93" y="30"/>
                  </a:lnTo>
                  <a:lnTo>
                    <a:pt x="93" y="31"/>
                  </a:lnTo>
                  <a:lnTo>
                    <a:pt x="94" y="31"/>
                  </a:lnTo>
                  <a:lnTo>
                    <a:pt x="94" y="32"/>
                  </a:lnTo>
                  <a:lnTo>
                    <a:pt x="93" y="32"/>
                  </a:lnTo>
                  <a:lnTo>
                    <a:pt x="92" y="32"/>
                  </a:lnTo>
                  <a:lnTo>
                    <a:pt x="93" y="33"/>
                  </a:lnTo>
                  <a:lnTo>
                    <a:pt x="94" y="33"/>
                  </a:lnTo>
                  <a:lnTo>
                    <a:pt x="96" y="34"/>
                  </a:lnTo>
                  <a:lnTo>
                    <a:pt x="94" y="36"/>
                  </a:lnTo>
                  <a:lnTo>
                    <a:pt x="92" y="35"/>
                  </a:lnTo>
                  <a:lnTo>
                    <a:pt x="92" y="36"/>
                  </a:lnTo>
                  <a:lnTo>
                    <a:pt x="93" y="37"/>
                  </a:lnTo>
                  <a:lnTo>
                    <a:pt x="94" y="38"/>
                  </a:lnTo>
                  <a:lnTo>
                    <a:pt x="96" y="37"/>
                  </a:lnTo>
                  <a:lnTo>
                    <a:pt x="97" y="36"/>
                  </a:lnTo>
                  <a:lnTo>
                    <a:pt x="99" y="36"/>
                  </a:lnTo>
                  <a:lnTo>
                    <a:pt x="100" y="36"/>
                  </a:lnTo>
                  <a:lnTo>
                    <a:pt x="101" y="37"/>
                  </a:lnTo>
                  <a:lnTo>
                    <a:pt x="102" y="41"/>
                  </a:lnTo>
                  <a:lnTo>
                    <a:pt x="101" y="42"/>
                  </a:lnTo>
                  <a:lnTo>
                    <a:pt x="101" y="43"/>
                  </a:lnTo>
                  <a:close/>
                </a:path>
              </a:pathLst>
            </a:custGeom>
            <a:solidFill>
              <a:srgbClr val="FFC66D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grpSp>
          <p:nvGrpSpPr>
            <p:cNvPr id="3" name="Group 31"/>
            <p:cNvGrpSpPr>
              <a:grpSpLocks/>
            </p:cNvGrpSpPr>
            <p:nvPr/>
          </p:nvGrpSpPr>
          <p:grpSpPr bwMode="auto">
            <a:xfrm>
              <a:off x="728" y="1384"/>
              <a:ext cx="4024" cy="1940"/>
              <a:chOff x="728" y="1384"/>
              <a:chExt cx="4024" cy="1940"/>
            </a:xfrm>
          </p:grpSpPr>
          <p:sp>
            <p:nvSpPr>
              <p:cNvPr id="18648" name="Freeform 32"/>
              <p:cNvSpPr>
                <a:spLocks/>
              </p:cNvSpPr>
              <p:nvPr/>
            </p:nvSpPr>
            <p:spPr bwMode="auto">
              <a:xfrm>
                <a:off x="2808" y="1760"/>
                <a:ext cx="571" cy="268"/>
              </a:xfrm>
              <a:custGeom>
                <a:avLst/>
                <a:gdLst>
                  <a:gd name="T0" fmla="*/ 0 w 111"/>
                  <a:gd name="T1" fmla="*/ 2147483647 h 55"/>
                  <a:gd name="T2" fmla="*/ 2147483647 w 111"/>
                  <a:gd name="T3" fmla="*/ 0 h 55"/>
                  <a:gd name="T4" fmla="*/ 2147483647 w 111"/>
                  <a:gd name="T5" fmla="*/ 2147483647 h 55"/>
                  <a:gd name="T6" fmla="*/ 2147483647 w 111"/>
                  <a:gd name="T7" fmla="*/ 2147483647 h 55"/>
                  <a:gd name="T8" fmla="*/ 2147483647 w 111"/>
                  <a:gd name="T9" fmla="*/ 2147483647 h 55"/>
                  <a:gd name="T10" fmla="*/ 2147483647 w 111"/>
                  <a:gd name="T11" fmla="*/ 2147483647 h 55"/>
                  <a:gd name="T12" fmla="*/ 2147483647 w 111"/>
                  <a:gd name="T13" fmla="*/ 2147483647 h 55"/>
                  <a:gd name="T14" fmla="*/ 2147483647 w 111"/>
                  <a:gd name="T15" fmla="*/ 2147483647 h 55"/>
                  <a:gd name="T16" fmla="*/ 2147483647 w 111"/>
                  <a:gd name="T17" fmla="*/ 2147483647 h 55"/>
                  <a:gd name="T18" fmla="*/ 2147483647 w 111"/>
                  <a:gd name="T19" fmla="*/ 2147483647 h 55"/>
                  <a:gd name="T20" fmla="*/ 2147483647 w 111"/>
                  <a:gd name="T21" fmla="*/ 2147483647 h 55"/>
                  <a:gd name="T22" fmla="*/ 2147483647 w 111"/>
                  <a:gd name="T23" fmla="*/ 2147483647 h 55"/>
                  <a:gd name="T24" fmla="*/ 2147483647 w 111"/>
                  <a:gd name="T25" fmla="*/ 2147483647 h 55"/>
                  <a:gd name="T26" fmla="*/ 2147483647 w 111"/>
                  <a:gd name="T27" fmla="*/ 2147483647 h 55"/>
                  <a:gd name="T28" fmla="*/ 2147483647 w 111"/>
                  <a:gd name="T29" fmla="*/ 2147483647 h 55"/>
                  <a:gd name="T30" fmla="*/ 2147483647 w 111"/>
                  <a:gd name="T31" fmla="*/ 2147483647 h 55"/>
                  <a:gd name="T32" fmla="*/ 2147483647 w 111"/>
                  <a:gd name="T33" fmla="*/ 2147483647 h 55"/>
                  <a:gd name="T34" fmla="*/ 2147483647 w 111"/>
                  <a:gd name="T35" fmla="*/ 2147483647 h 55"/>
                  <a:gd name="T36" fmla="*/ 2147483647 w 111"/>
                  <a:gd name="T37" fmla="*/ 2147483647 h 55"/>
                  <a:gd name="T38" fmla="*/ 2147483647 w 111"/>
                  <a:gd name="T39" fmla="*/ 2147483647 h 55"/>
                  <a:gd name="T40" fmla="*/ 2147483647 w 111"/>
                  <a:gd name="T41" fmla="*/ 2147483647 h 55"/>
                  <a:gd name="T42" fmla="*/ 2147483647 w 111"/>
                  <a:gd name="T43" fmla="*/ 2147483647 h 55"/>
                  <a:gd name="T44" fmla="*/ 2147483647 w 111"/>
                  <a:gd name="T45" fmla="*/ 2147483647 h 55"/>
                  <a:gd name="T46" fmla="*/ 2147483647 w 111"/>
                  <a:gd name="T47" fmla="*/ 2147483647 h 55"/>
                  <a:gd name="T48" fmla="*/ 2147483647 w 111"/>
                  <a:gd name="T49" fmla="*/ 2147483647 h 55"/>
                  <a:gd name="T50" fmla="*/ 2147483647 w 111"/>
                  <a:gd name="T51" fmla="*/ 2147483647 h 55"/>
                  <a:gd name="T52" fmla="*/ 2147483647 w 111"/>
                  <a:gd name="T53" fmla="*/ 2147483647 h 55"/>
                  <a:gd name="T54" fmla="*/ 2147483647 w 111"/>
                  <a:gd name="T55" fmla="*/ 2147483647 h 55"/>
                  <a:gd name="T56" fmla="*/ 2147483647 w 111"/>
                  <a:gd name="T57" fmla="*/ 2147483647 h 55"/>
                  <a:gd name="T58" fmla="*/ 2147483647 w 111"/>
                  <a:gd name="T59" fmla="*/ 2147483647 h 55"/>
                  <a:gd name="T60" fmla="*/ 2147483647 w 111"/>
                  <a:gd name="T61" fmla="*/ 2147483647 h 55"/>
                  <a:gd name="T62" fmla="*/ 2147483647 w 111"/>
                  <a:gd name="T63" fmla="*/ 2147483647 h 55"/>
                  <a:gd name="T64" fmla="*/ 2147483647 w 111"/>
                  <a:gd name="T65" fmla="*/ 2147483647 h 55"/>
                  <a:gd name="T66" fmla="*/ 2147483647 w 111"/>
                  <a:gd name="T67" fmla="*/ 2147483647 h 55"/>
                  <a:gd name="T68" fmla="*/ 2147483647 w 111"/>
                  <a:gd name="T69" fmla="*/ 2147483647 h 55"/>
                  <a:gd name="T70" fmla="*/ 2147483647 w 111"/>
                  <a:gd name="T71" fmla="*/ 2147483647 h 55"/>
                  <a:gd name="T72" fmla="*/ 2147483647 w 111"/>
                  <a:gd name="T73" fmla="*/ 2147483647 h 55"/>
                  <a:gd name="T74" fmla="*/ 2147483647 w 111"/>
                  <a:gd name="T75" fmla="*/ 2147483647 h 55"/>
                  <a:gd name="T76" fmla="*/ 2147483647 w 111"/>
                  <a:gd name="T77" fmla="*/ 2147483647 h 55"/>
                  <a:gd name="T78" fmla="*/ 2147483647 w 111"/>
                  <a:gd name="T79" fmla="*/ 2147483647 h 55"/>
                  <a:gd name="T80" fmla="*/ 2147483647 w 111"/>
                  <a:gd name="T81" fmla="*/ 2147483647 h 55"/>
                  <a:gd name="T82" fmla="*/ 2147483647 w 111"/>
                  <a:gd name="T83" fmla="*/ 2147483647 h 55"/>
                  <a:gd name="T84" fmla="*/ 2147483647 w 111"/>
                  <a:gd name="T85" fmla="*/ 2147483647 h 55"/>
                  <a:gd name="T86" fmla="*/ 2147483647 w 111"/>
                  <a:gd name="T87" fmla="*/ 2147483647 h 55"/>
                  <a:gd name="T88" fmla="*/ 2147483647 w 111"/>
                  <a:gd name="T89" fmla="*/ 2147483647 h 55"/>
                  <a:gd name="T90" fmla="*/ 0 w 111"/>
                  <a:gd name="T91" fmla="*/ 2147483647 h 55"/>
                  <a:gd name="T92" fmla="*/ 0 w 111"/>
                  <a:gd name="T93" fmla="*/ 2147483647 h 55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111"/>
                  <a:gd name="T142" fmla="*/ 0 h 55"/>
                  <a:gd name="T143" fmla="*/ 111 w 111"/>
                  <a:gd name="T144" fmla="*/ 55 h 55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111" h="55">
                    <a:moveTo>
                      <a:pt x="0" y="34"/>
                    </a:moveTo>
                    <a:lnTo>
                      <a:pt x="3" y="0"/>
                    </a:lnTo>
                    <a:lnTo>
                      <a:pt x="72" y="3"/>
                    </a:lnTo>
                    <a:lnTo>
                      <a:pt x="74" y="6"/>
                    </a:lnTo>
                    <a:lnTo>
                      <a:pt x="76" y="6"/>
                    </a:lnTo>
                    <a:lnTo>
                      <a:pt x="78" y="5"/>
                    </a:lnTo>
                    <a:lnTo>
                      <a:pt x="79" y="6"/>
                    </a:lnTo>
                    <a:lnTo>
                      <a:pt x="80" y="9"/>
                    </a:lnTo>
                    <a:lnTo>
                      <a:pt x="82" y="9"/>
                    </a:lnTo>
                    <a:lnTo>
                      <a:pt x="83" y="9"/>
                    </a:lnTo>
                    <a:lnTo>
                      <a:pt x="85" y="7"/>
                    </a:lnTo>
                    <a:lnTo>
                      <a:pt x="87" y="7"/>
                    </a:lnTo>
                    <a:lnTo>
                      <a:pt x="89" y="8"/>
                    </a:lnTo>
                    <a:lnTo>
                      <a:pt x="94" y="11"/>
                    </a:lnTo>
                    <a:lnTo>
                      <a:pt x="97" y="13"/>
                    </a:lnTo>
                    <a:lnTo>
                      <a:pt x="97" y="15"/>
                    </a:lnTo>
                    <a:lnTo>
                      <a:pt x="99" y="16"/>
                    </a:lnTo>
                    <a:lnTo>
                      <a:pt x="99" y="17"/>
                    </a:lnTo>
                    <a:lnTo>
                      <a:pt x="98" y="19"/>
                    </a:lnTo>
                    <a:lnTo>
                      <a:pt x="99" y="21"/>
                    </a:lnTo>
                    <a:lnTo>
                      <a:pt x="100" y="24"/>
                    </a:lnTo>
                    <a:lnTo>
                      <a:pt x="101" y="25"/>
                    </a:lnTo>
                    <a:lnTo>
                      <a:pt x="101" y="26"/>
                    </a:lnTo>
                    <a:lnTo>
                      <a:pt x="101" y="28"/>
                    </a:lnTo>
                    <a:lnTo>
                      <a:pt x="103" y="29"/>
                    </a:lnTo>
                    <a:lnTo>
                      <a:pt x="104" y="30"/>
                    </a:lnTo>
                    <a:lnTo>
                      <a:pt x="103" y="32"/>
                    </a:lnTo>
                    <a:lnTo>
                      <a:pt x="103" y="34"/>
                    </a:lnTo>
                    <a:lnTo>
                      <a:pt x="105" y="35"/>
                    </a:lnTo>
                    <a:lnTo>
                      <a:pt x="105" y="37"/>
                    </a:lnTo>
                    <a:lnTo>
                      <a:pt x="104" y="38"/>
                    </a:lnTo>
                    <a:lnTo>
                      <a:pt x="105" y="39"/>
                    </a:lnTo>
                    <a:lnTo>
                      <a:pt x="106" y="41"/>
                    </a:lnTo>
                    <a:lnTo>
                      <a:pt x="105" y="42"/>
                    </a:lnTo>
                    <a:lnTo>
                      <a:pt x="106" y="44"/>
                    </a:lnTo>
                    <a:lnTo>
                      <a:pt x="106" y="45"/>
                    </a:lnTo>
                    <a:lnTo>
                      <a:pt x="107" y="46"/>
                    </a:lnTo>
                    <a:lnTo>
                      <a:pt x="108" y="48"/>
                    </a:lnTo>
                    <a:lnTo>
                      <a:pt x="109" y="50"/>
                    </a:lnTo>
                    <a:lnTo>
                      <a:pt x="111" y="52"/>
                    </a:lnTo>
                    <a:lnTo>
                      <a:pt x="111" y="53"/>
                    </a:lnTo>
                    <a:lnTo>
                      <a:pt x="111" y="54"/>
                    </a:lnTo>
                    <a:lnTo>
                      <a:pt x="111" y="55"/>
                    </a:lnTo>
                    <a:lnTo>
                      <a:pt x="25" y="53"/>
                    </a:lnTo>
                    <a:lnTo>
                      <a:pt x="26" y="36"/>
                    </a:lnTo>
                    <a:lnTo>
                      <a:pt x="0" y="34"/>
                    </a:lnTo>
                    <a:close/>
                  </a:path>
                </a:pathLst>
              </a:custGeom>
              <a:solidFill>
                <a:srgbClr val="ED4213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8649" name="Freeform 33"/>
              <p:cNvSpPr>
                <a:spLocks/>
              </p:cNvSpPr>
              <p:nvPr/>
            </p:nvSpPr>
            <p:spPr bwMode="auto">
              <a:xfrm>
                <a:off x="2849" y="2262"/>
                <a:ext cx="595" cy="293"/>
              </a:xfrm>
              <a:custGeom>
                <a:avLst/>
                <a:gdLst>
                  <a:gd name="T0" fmla="*/ 2147483647 w 116"/>
                  <a:gd name="T1" fmla="*/ 2147483647 h 60"/>
                  <a:gd name="T2" fmla="*/ 0 w 116"/>
                  <a:gd name="T3" fmla="*/ 2147483647 h 60"/>
                  <a:gd name="T4" fmla="*/ 2147483647 w 116"/>
                  <a:gd name="T5" fmla="*/ 2147483647 h 60"/>
                  <a:gd name="T6" fmla="*/ 2147483647 w 116"/>
                  <a:gd name="T7" fmla="*/ 2147483647 h 60"/>
                  <a:gd name="T8" fmla="*/ 2147483647 w 116"/>
                  <a:gd name="T9" fmla="*/ 2147483647 h 60"/>
                  <a:gd name="T10" fmla="*/ 2147483647 w 116"/>
                  <a:gd name="T11" fmla="*/ 2147483647 h 60"/>
                  <a:gd name="T12" fmla="*/ 2147483647 w 116"/>
                  <a:gd name="T13" fmla="*/ 2147483647 h 60"/>
                  <a:gd name="T14" fmla="*/ 2147483647 w 116"/>
                  <a:gd name="T15" fmla="*/ 2147483647 h 60"/>
                  <a:gd name="T16" fmla="*/ 2147483647 w 116"/>
                  <a:gd name="T17" fmla="*/ 2147483647 h 60"/>
                  <a:gd name="T18" fmla="*/ 2147483647 w 116"/>
                  <a:gd name="T19" fmla="*/ 2147483647 h 60"/>
                  <a:gd name="T20" fmla="*/ 2147483647 w 116"/>
                  <a:gd name="T21" fmla="*/ 2147483647 h 60"/>
                  <a:gd name="T22" fmla="*/ 2147483647 w 116"/>
                  <a:gd name="T23" fmla="*/ 2147483647 h 60"/>
                  <a:gd name="T24" fmla="*/ 2147483647 w 116"/>
                  <a:gd name="T25" fmla="*/ 2147483647 h 60"/>
                  <a:gd name="T26" fmla="*/ 2147483647 w 116"/>
                  <a:gd name="T27" fmla="*/ 2147483647 h 60"/>
                  <a:gd name="T28" fmla="*/ 2147483647 w 116"/>
                  <a:gd name="T29" fmla="*/ 2147483647 h 60"/>
                  <a:gd name="T30" fmla="*/ 2147483647 w 116"/>
                  <a:gd name="T31" fmla="*/ 2147483647 h 60"/>
                  <a:gd name="T32" fmla="*/ 2147483647 w 116"/>
                  <a:gd name="T33" fmla="*/ 2147483647 h 60"/>
                  <a:gd name="T34" fmla="*/ 2147483647 w 116"/>
                  <a:gd name="T35" fmla="*/ 2147483647 h 60"/>
                  <a:gd name="T36" fmla="*/ 2147483647 w 116"/>
                  <a:gd name="T37" fmla="*/ 2147483647 h 60"/>
                  <a:gd name="T38" fmla="*/ 2147483647 w 116"/>
                  <a:gd name="T39" fmla="*/ 2147483647 h 60"/>
                  <a:gd name="T40" fmla="*/ 2147483647 w 116"/>
                  <a:gd name="T41" fmla="*/ 2147483647 h 60"/>
                  <a:gd name="T42" fmla="*/ 2147483647 w 116"/>
                  <a:gd name="T43" fmla="*/ 2147483647 h 60"/>
                  <a:gd name="T44" fmla="*/ 2147483647 w 116"/>
                  <a:gd name="T45" fmla="*/ 2147483647 h 60"/>
                  <a:gd name="T46" fmla="*/ 2147483647 w 116"/>
                  <a:gd name="T47" fmla="*/ 2147483647 h 60"/>
                  <a:gd name="T48" fmla="*/ 2147483647 w 116"/>
                  <a:gd name="T49" fmla="*/ 2147483647 h 60"/>
                  <a:gd name="T50" fmla="*/ 2147483647 w 116"/>
                  <a:gd name="T51" fmla="*/ 2147483647 h 60"/>
                  <a:gd name="T52" fmla="*/ 2147483647 w 116"/>
                  <a:gd name="T53" fmla="*/ 2147483647 h 60"/>
                  <a:gd name="T54" fmla="*/ 2147483647 w 116"/>
                  <a:gd name="T55" fmla="*/ 2147483647 h 60"/>
                  <a:gd name="T56" fmla="*/ 2147483647 w 116"/>
                  <a:gd name="T57" fmla="*/ 2147483647 h 60"/>
                  <a:gd name="T58" fmla="*/ 2147483647 w 116"/>
                  <a:gd name="T59" fmla="*/ 2147483647 h 60"/>
                  <a:gd name="T60" fmla="*/ 2147483647 w 116"/>
                  <a:gd name="T61" fmla="*/ 2147483647 h 60"/>
                  <a:gd name="T62" fmla="*/ 2147483647 w 116"/>
                  <a:gd name="T63" fmla="*/ 2147483647 h 60"/>
                  <a:gd name="T64" fmla="*/ 2147483647 w 116"/>
                  <a:gd name="T65" fmla="*/ 2147483647 h 60"/>
                  <a:gd name="T66" fmla="*/ 2147483647 w 116"/>
                  <a:gd name="T67" fmla="*/ 2147483647 h 60"/>
                  <a:gd name="T68" fmla="*/ 2147483647 w 116"/>
                  <a:gd name="T69" fmla="*/ 2147483647 h 6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16"/>
                  <a:gd name="T106" fmla="*/ 0 h 60"/>
                  <a:gd name="T107" fmla="*/ 116 w 116"/>
                  <a:gd name="T108" fmla="*/ 60 h 60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16" h="60">
                    <a:moveTo>
                      <a:pt x="114" y="3"/>
                    </a:moveTo>
                    <a:lnTo>
                      <a:pt x="14" y="1"/>
                    </a:lnTo>
                    <a:lnTo>
                      <a:pt x="1" y="0"/>
                    </a:lnTo>
                    <a:lnTo>
                      <a:pt x="0" y="9"/>
                    </a:lnTo>
                    <a:lnTo>
                      <a:pt x="41" y="11"/>
                    </a:lnTo>
                    <a:lnTo>
                      <a:pt x="40" y="44"/>
                    </a:lnTo>
                    <a:lnTo>
                      <a:pt x="41" y="44"/>
                    </a:lnTo>
                    <a:lnTo>
                      <a:pt x="42" y="45"/>
                    </a:lnTo>
                    <a:lnTo>
                      <a:pt x="44" y="47"/>
                    </a:lnTo>
                    <a:lnTo>
                      <a:pt x="45" y="48"/>
                    </a:lnTo>
                    <a:lnTo>
                      <a:pt x="47" y="48"/>
                    </a:lnTo>
                    <a:lnTo>
                      <a:pt x="48" y="47"/>
                    </a:lnTo>
                    <a:lnTo>
                      <a:pt x="50" y="48"/>
                    </a:lnTo>
                    <a:lnTo>
                      <a:pt x="50" y="49"/>
                    </a:lnTo>
                    <a:lnTo>
                      <a:pt x="51" y="50"/>
                    </a:lnTo>
                    <a:lnTo>
                      <a:pt x="51" y="51"/>
                    </a:lnTo>
                    <a:lnTo>
                      <a:pt x="55" y="51"/>
                    </a:lnTo>
                    <a:lnTo>
                      <a:pt x="57" y="52"/>
                    </a:lnTo>
                    <a:lnTo>
                      <a:pt x="58" y="52"/>
                    </a:lnTo>
                    <a:lnTo>
                      <a:pt x="59" y="51"/>
                    </a:lnTo>
                    <a:lnTo>
                      <a:pt x="59" y="53"/>
                    </a:lnTo>
                    <a:lnTo>
                      <a:pt x="61" y="53"/>
                    </a:lnTo>
                    <a:lnTo>
                      <a:pt x="62" y="52"/>
                    </a:lnTo>
                    <a:lnTo>
                      <a:pt x="65" y="53"/>
                    </a:lnTo>
                    <a:lnTo>
                      <a:pt x="66" y="53"/>
                    </a:lnTo>
                    <a:lnTo>
                      <a:pt x="67" y="55"/>
                    </a:lnTo>
                    <a:lnTo>
                      <a:pt x="68" y="55"/>
                    </a:lnTo>
                    <a:lnTo>
                      <a:pt x="68" y="57"/>
                    </a:lnTo>
                    <a:lnTo>
                      <a:pt x="70" y="57"/>
                    </a:lnTo>
                    <a:lnTo>
                      <a:pt x="71" y="56"/>
                    </a:lnTo>
                    <a:lnTo>
                      <a:pt x="72" y="55"/>
                    </a:lnTo>
                    <a:lnTo>
                      <a:pt x="75" y="58"/>
                    </a:lnTo>
                    <a:lnTo>
                      <a:pt x="76" y="58"/>
                    </a:lnTo>
                    <a:lnTo>
                      <a:pt x="77" y="57"/>
                    </a:lnTo>
                    <a:lnTo>
                      <a:pt x="78" y="57"/>
                    </a:lnTo>
                    <a:lnTo>
                      <a:pt x="79" y="57"/>
                    </a:lnTo>
                    <a:lnTo>
                      <a:pt x="78" y="59"/>
                    </a:lnTo>
                    <a:lnTo>
                      <a:pt x="79" y="60"/>
                    </a:lnTo>
                    <a:lnTo>
                      <a:pt x="80" y="59"/>
                    </a:lnTo>
                    <a:lnTo>
                      <a:pt x="80" y="58"/>
                    </a:lnTo>
                    <a:lnTo>
                      <a:pt x="81" y="57"/>
                    </a:lnTo>
                    <a:lnTo>
                      <a:pt x="82" y="56"/>
                    </a:lnTo>
                    <a:lnTo>
                      <a:pt x="83" y="57"/>
                    </a:lnTo>
                    <a:lnTo>
                      <a:pt x="84" y="58"/>
                    </a:lnTo>
                    <a:lnTo>
                      <a:pt x="85" y="58"/>
                    </a:lnTo>
                    <a:lnTo>
                      <a:pt x="85" y="57"/>
                    </a:lnTo>
                    <a:lnTo>
                      <a:pt x="87" y="57"/>
                    </a:lnTo>
                    <a:lnTo>
                      <a:pt x="87" y="58"/>
                    </a:lnTo>
                    <a:lnTo>
                      <a:pt x="88" y="58"/>
                    </a:lnTo>
                    <a:lnTo>
                      <a:pt x="90" y="60"/>
                    </a:lnTo>
                    <a:lnTo>
                      <a:pt x="92" y="58"/>
                    </a:lnTo>
                    <a:lnTo>
                      <a:pt x="93" y="58"/>
                    </a:lnTo>
                    <a:lnTo>
                      <a:pt x="96" y="57"/>
                    </a:lnTo>
                    <a:lnTo>
                      <a:pt x="99" y="56"/>
                    </a:lnTo>
                    <a:lnTo>
                      <a:pt x="100" y="56"/>
                    </a:lnTo>
                    <a:lnTo>
                      <a:pt x="101" y="56"/>
                    </a:lnTo>
                    <a:lnTo>
                      <a:pt x="104" y="57"/>
                    </a:lnTo>
                    <a:lnTo>
                      <a:pt x="106" y="56"/>
                    </a:lnTo>
                    <a:lnTo>
                      <a:pt x="107" y="56"/>
                    </a:lnTo>
                    <a:lnTo>
                      <a:pt x="113" y="59"/>
                    </a:lnTo>
                    <a:lnTo>
                      <a:pt x="114" y="60"/>
                    </a:lnTo>
                    <a:lnTo>
                      <a:pt x="115" y="60"/>
                    </a:lnTo>
                    <a:lnTo>
                      <a:pt x="116" y="60"/>
                    </a:lnTo>
                    <a:lnTo>
                      <a:pt x="116" y="31"/>
                    </a:lnTo>
                    <a:lnTo>
                      <a:pt x="114" y="12"/>
                    </a:lnTo>
                    <a:lnTo>
                      <a:pt x="114" y="3"/>
                    </a:lnTo>
                    <a:close/>
                  </a:path>
                </a:pathLst>
              </a:custGeom>
              <a:solidFill>
                <a:srgbClr val="ED4213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8650" name="Freeform 34"/>
              <p:cNvSpPr>
                <a:spLocks/>
              </p:cNvSpPr>
              <p:nvPr/>
            </p:nvSpPr>
            <p:spPr bwMode="auto">
              <a:xfrm>
                <a:off x="3353" y="1970"/>
                <a:ext cx="460" cy="380"/>
              </a:xfrm>
              <a:custGeom>
                <a:avLst/>
                <a:gdLst>
                  <a:gd name="T0" fmla="*/ 2147483647 w 90"/>
                  <a:gd name="T1" fmla="*/ 2147483647 h 78"/>
                  <a:gd name="T2" fmla="*/ 2147483647 w 90"/>
                  <a:gd name="T3" fmla="*/ 2147483647 h 78"/>
                  <a:gd name="T4" fmla="*/ 2147483647 w 90"/>
                  <a:gd name="T5" fmla="*/ 2147483647 h 78"/>
                  <a:gd name="T6" fmla="*/ 2147483647 w 90"/>
                  <a:gd name="T7" fmla="*/ 2147483647 h 78"/>
                  <a:gd name="T8" fmla="*/ 2147483647 w 90"/>
                  <a:gd name="T9" fmla="*/ 2147483647 h 78"/>
                  <a:gd name="T10" fmla="*/ 2147483647 w 90"/>
                  <a:gd name="T11" fmla="*/ 2147483647 h 78"/>
                  <a:gd name="T12" fmla="*/ 2147483647 w 90"/>
                  <a:gd name="T13" fmla="*/ 2147483647 h 78"/>
                  <a:gd name="T14" fmla="*/ 2147483647 w 90"/>
                  <a:gd name="T15" fmla="*/ 2147483647 h 78"/>
                  <a:gd name="T16" fmla="*/ 2147483647 w 90"/>
                  <a:gd name="T17" fmla="*/ 2147483647 h 78"/>
                  <a:gd name="T18" fmla="*/ 2147483647 w 90"/>
                  <a:gd name="T19" fmla="*/ 2147483647 h 78"/>
                  <a:gd name="T20" fmla="*/ 2147483647 w 90"/>
                  <a:gd name="T21" fmla="*/ 2147483647 h 78"/>
                  <a:gd name="T22" fmla="*/ 2147483647 w 90"/>
                  <a:gd name="T23" fmla="*/ 2147483647 h 78"/>
                  <a:gd name="T24" fmla="*/ 2147483647 w 90"/>
                  <a:gd name="T25" fmla="*/ 2147483647 h 78"/>
                  <a:gd name="T26" fmla="*/ 2147483647 w 90"/>
                  <a:gd name="T27" fmla="*/ 2147483647 h 78"/>
                  <a:gd name="T28" fmla="*/ 2147483647 w 90"/>
                  <a:gd name="T29" fmla="*/ 2147483647 h 78"/>
                  <a:gd name="T30" fmla="*/ 2147483647 w 90"/>
                  <a:gd name="T31" fmla="*/ 2147483647 h 78"/>
                  <a:gd name="T32" fmla="*/ 2147483647 w 90"/>
                  <a:gd name="T33" fmla="*/ 2147483647 h 78"/>
                  <a:gd name="T34" fmla="*/ 2147483647 w 90"/>
                  <a:gd name="T35" fmla="*/ 2147483647 h 78"/>
                  <a:gd name="T36" fmla="*/ 2147483647 w 90"/>
                  <a:gd name="T37" fmla="*/ 2147483647 h 78"/>
                  <a:gd name="T38" fmla="*/ 2147483647 w 90"/>
                  <a:gd name="T39" fmla="*/ 2147483647 h 78"/>
                  <a:gd name="T40" fmla="*/ 2147483647 w 90"/>
                  <a:gd name="T41" fmla="*/ 2147483647 h 78"/>
                  <a:gd name="T42" fmla="*/ 2147483647 w 90"/>
                  <a:gd name="T43" fmla="*/ 2147483647 h 78"/>
                  <a:gd name="T44" fmla="*/ 2147483647 w 90"/>
                  <a:gd name="T45" fmla="*/ 2147483647 h 78"/>
                  <a:gd name="T46" fmla="*/ 2147483647 w 90"/>
                  <a:gd name="T47" fmla="*/ 2147483647 h 78"/>
                  <a:gd name="T48" fmla="*/ 2147483647 w 90"/>
                  <a:gd name="T49" fmla="*/ 2147483647 h 78"/>
                  <a:gd name="T50" fmla="*/ 2147483647 w 90"/>
                  <a:gd name="T51" fmla="*/ 2147483647 h 78"/>
                  <a:gd name="T52" fmla="*/ 2147483647 w 90"/>
                  <a:gd name="T53" fmla="*/ 2147483647 h 78"/>
                  <a:gd name="T54" fmla="*/ 2147483647 w 90"/>
                  <a:gd name="T55" fmla="*/ 2147483647 h 78"/>
                  <a:gd name="T56" fmla="*/ 0 w 90"/>
                  <a:gd name="T57" fmla="*/ 2147483647 h 78"/>
                  <a:gd name="T58" fmla="*/ 2147483647 w 90"/>
                  <a:gd name="T59" fmla="*/ 2147483647 h 78"/>
                  <a:gd name="T60" fmla="*/ 2147483647 w 90"/>
                  <a:gd name="T61" fmla="*/ 2147483647 h 78"/>
                  <a:gd name="T62" fmla="*/ 2147483647 w 90"/>
                  <a:gd name="T63" fmla="*/ 2147483647 h 78"/>
                  <a:gd name="T64" fmla="*/ 2147483647 w 90"/>
                  <a:gd name="T65" fmla="*/ 2147483647 h 78"/>
                  <a:gd name="T66" fmla="*/ 2147483647 w 90"/>
                  <a:gd name="T67" fmla="*/ 2147483647 h 78"/>
                  <a:gd name="T68" fmla="*/ 2147483647 w 90"/>
                  <a:gd name="T69" fmla="*/ 2147483647 h 78"/>
                  <a:gd name="T70" fmla="*/ 2147483647 w 90"/>
                  <a:gd name="T71" fmla="*/ 2147483647 h 78"/>
                  <a:gd name="T72" fmla="*/ 2147483647 w 90"/>
                  <a:gd name="T73" fmla="*/ 2147483647 h 78"/>
                  <a:gd name="T74" fmla="*/ 2147483647 w 90"/>
                  <a:gd name="T75" fmla="*/ 2147483647 h 78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90"/>
                  <a:gd name="T115" fmla="*/ 0 h 78"/>
                  <a:gd name="T116" fmla="*/ 90 w 90"/>
                  <a:gd name="T117" fmla="*/ 78 h 78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90" h="78">
                    <a:moveTo>
                      <a:pt x="16" y="72"/>
                    </a:moveTo>
                    <a:lnTo>
                      <a:pt x="76" y="69"/>
                    </a:lnTo>
                    <a:lnTo>
                      <a:pt x="76" y="70"/>
                    </a:lnTo>
                    <a:lnTo>
                      <a:pt x="77" y="71"/>
                    </a:lnTo>
                    <a:lnTo>
                      <a:pt x="78" y="72"/>
                    </a:lnTo>
                    <a:lnTo>
                      <a:pt x="77" y="74"/>
                    </a:lnTo>
                    <a:lnTo>
                      <a:pt x="76" y="75"/>
                    </a:lnTo>
                    <a:lnTo>
                      <a:pt x="74" y="77"/>
                    </a:lnTo>
                    <a:lnTo>
                      <a:pt x="74" y="78"/>
                    </a:lnTo>
                    <a:lnTo>
                      <a:pt x="83" y="78"/>
                    </a:lnTo>
                    <a:lnTo>
                      <a:pt x="84" y="75"/>
                    </a:lnTo>
                    <a:lnTo>
                      <a:pt x="83" y="74"/>
                    </a:lnTo>
                    <a:lnTo>
                      <a:pt x="84" y="71"/>
                    </a:lnTo>
                    <a:lnTo>
                      <a:pt x="85" y="69"/>
                    </a:lnTo>
                    <a:lnTo>
                      <a:pt x="86" y="67"/>
                    </a:lnTo>
                    <a:lnTo>
                      <a:pt x="88" y="67"/>
                    </a:lnTo>
                    <a:lnTo>
                      <a:pt x="89" y="67"/>
                    </a:lnTo>
                    <a:lnTo>
                      <a:pt x="90" y="62"/>
                    </a:lnTo>
                    <a:lnTo>
                      <a:pt x="90" y="61"/>
                    </a:lnTo>
                    <a:lnTo>
                      <a:pt x="89" y="60"/>
                    </a:lnTo>
                    <a:lnTo>
                      <a:pt x="88" y="59"/>
                    </a:lnTo>
                    <a:lnTo>
                      <a:pt x="87" y="59"/>
                    </a:lnTo>
                    <a:lnTo>
                      <a:pt x="87" y="60"/>
                    </a:lnTo>
                    <a:lnTo>
                      <a:pt x="84" y="56"/>
                    </a:lnTo>
                    <a:lnTo>
                      <a:pt x="84" y="55"/>
                    </a:lnTo>
                    <a:lnTo>
                      <a:pt x="85" y="54"/>
                    </a:lnTo>
                    <a:lnTo>
                      <a:pt x="85" y="53"/>
                    </a:lnTo>
                    <a:lnTo>
                      <a:pt x="84" y="52"/>
                    </a:lnTo>
                    <a:lnTo>
                      <a:pt x="83" y="49"/>
                    </a:lnTo>
                    <a:lnTo>
                      <a:pt x="79" y="46"/>
                    </a:lnTo>
                    <a:lnTo>
                      <a:pt x="78" y="45"/>
                    </a:lnTo>
                    <a:lnTo>
                      <a:pt x="74" y="43"/>
                    </a:lnTo>
                    <a:lnTo>
                      <a:pt x="72" y="40"/>
                    </a:lnTo>
                    <a:lnTo>
                      <a:pt x="71" y="38"/>
                    </a:lnTo>
                    <a:lnTo>
                      <a:pt x="71" y="37"/>
                    </a:lnTo>
                    <a:lnTo>
                      <a:pt x="74" y="34"/>
                    </a:lnTo>
                    <a:lnTo>
                      <a:pt x="73" y="32"/>
                    </a:lnTo>
                    <a:lnTo>
                      <a:pt x="74" y="30"/>
                    </a:lnTo>
                    <a:lnTo>
                      <a:pt x="73" y="29"/>
                    </a:lnTo>
                    <a:lnTo>
                      <a:pt x="70" y="27"/>
                    </a:lnTo>
                    <a:lnTo>
                      <a:pt x="69" y="28"/>
                    </a:lnTo>
                    <a:lnTo>
                      <a:pt x="68" y="29"/>
                    </a:lnTo>
                    <a:lnTo>
                      <a:pt x="67" y="29"/>
                    </a:lnTo>
                    <a:lnTo>
                      <a:pt x="65" y="22"/>
                    </a:lnTo>
                    <a:lnTo>
                      <a:pt x="64" y="21"/>
                    </a:lnTo>
                    <a:lnTo>
                      <a:pt x="60" y="18"/>
                    </a:lnTo>
                    <a:lnTo>
                      <a:pt x="56" y="14"/>
                    </a:lnTo>
                    <a:lnTo>
                      <a:pt x="56" y="13"/>
                    </a:lnTo>
                    <a:lnTo>
                      <a:pt x="55" y="10"/>
                    </a:lnTo>
                    <a:lnTo>
                      <a:pt x="55" y="6"/>
                    </a:lnTo>
                    <a:lnTo>
                      <a:pt x="55" y="5"/>
                    </a:lnTo>
                    <a:lnTo>
                      <a:pt x="55" y="4"/>
                    </a:lnTo>
                    <a:lnTo>
                      <a:pt x="52" y="0"/>
                    </a:lnTo>
                    <a:lnTo>
                      <a:pt x="0" y="2"/>
                    </a:lnTo>
                    <a:lnTo>
                      <a:pt x="1" y="3"/>
                    </a:lnTo>
                    <a:lnTo>
                      <a:pt x="2" y="5"/>
                    </a:lnTo>
                    <a:lnTo>
                      <a:pt x="3" y="7"/>
                    </a:lnTo>
                    <a:lnTo>
                      <a:pt x="5" y="9"/>
                    </a:lnTo>
                    <a:lnTo>
                      <a:pt x="5" y="10"/>
                    </a:lnTo>
                    <a:lnTo>
                      <a:pt x="5" y="11"/>
                    </a:lnTo>
                    <a:lnTo>
                      <a:pt x="5" y="12"/>
                    </a:lnTo>
                    <a:lnTo>
                      <a:pt x="11" y="16"/>
                    </a:lnTo>
                    <a:lnTo>
                      <a:pt x="9" y="18"/>
                    </a:lnTo>
                    <a:lnTo>
                      <a:pt x="9" y="20"/>
                    </a:lnTo>
                    <a:lnTo>
                      <a:pt x="10" y="22"/>
                    </a:lnTo>
                    <a:lnTo>
                      <a:pt x="11" y="22"/>
                    </a:lnTo>
                    <a:lnTo>
                      <a:pt x="12" y="25"/>
                    </a:lnTo>
                    <a:lnTo>
                      <a:pt x="13" y="26"/>
                    </a:lnTo>
                    <a:lnTo>
                      <a:pt x="15" y="26"/>
                    </a:lnTo>
                    <a:lnTo>
                      <a:pt x="15" y="27"/>
                    </a:lnTo>
                    <a:lnTo>
                      <a:pt x="16" y="63"/>
                    </a:lnTo>
                    <a:lnTo>
                      <a:pt x="16" y="72"/>
                    </a:lnTo>
                    <a:close/>
                  </a:path>
                </a:pathLst>
              </a:custGeom>
              <a:solidFill>
                <a:srgbClr val="ED4213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8651" name="Freeform 35"/>
              <p:cNvSpPr>
                <a:spLocks/>
              </p:cNvSpPr>
              <p:nvPr/>
            </p:nvSpPr>
            <p:spPr bwMode="auto">
              <a:xfrm>
                <a:off x="3787" y="2057"/>
                <a:ext cx="510" cy="249"/>
              </a:xfrm>
              <a:custGeom>
                <a:avLst/>
                <a:gdLst>
                  <a:gd name="T0" fmla="*/ 2147483647 w 99"/>
                  <a:gd name="T1" fmla="*/ 2147483647 h 51"/>
                  <a:gd name="T2" fmla="*/ 2147483647 w 99"/>
                  <a:gd name="T3" fmla="*/ 2147483647 h 51"/>
                  <a:gd name="T4" fmla="*/ 2147483647 w 99"/>
                  <a:gd name="T5" fmla="*/ 2147483647 h 51"/>
                  <a:gd name="T6" fmla="*/ 2147483647 w 99"/>
                  <a:gd name="T7" fmla="*/ 2147483647 h 51"/>
                  <a:gd name="T8" fmla="*/ 2147483647 w 99"/>
                  <a:gd name="T9" fmla="*/ 2147483647 h 51"/>
                  <a:gd name="T10" fmla="*/ 2147483647 w 99"/>
                  <a:gd name="T11" fmla="*/ 2147483647 h 51"/>
                  <a:gd name="T12" fmla="*/ 2147483647 w 99"/>
                  <a:gd name="T13" fmla="*/ 2147483647 h 51"/>
                  <a:gd name="T14" fmla="*/ 2147483647 w 99"/>
                  <a:gd name="T15" fmla="*/ 2147483647 h 51"/>
                  <a:gd name="T16" fmla="*/ 2147483647 w 99"/>
                  <a:gd name="T17" fmla="*/ 2147483647 h 51"/>
                  <a:gd name="T18" fmla="*/ 2147483647 w 99"/>
                  <a:gd name="T19" fmla="*/ 2147483647 h 51"/>
                  <a:gd name="T20" fmla="*/ 2147483647 w 99"/>
                  <a:gd name="T21" fmla="*/ 2147483647 h 51"/>
                  <a:gd name="T22" fmla="*/ 2147483647 w 99"/>
                  <a:gd name="T23" fmla="*/ 2147483647 h 51"/>
                  <a:gd name="T24" fmla="*/ 2147483647 w 99"/>
                  <a:gd name="T25" fmla="*/ 2147483647 h 51"/>
                  <a:gd name="T26" fmla="*/ 2147483647 w 99"/>
                  <a:gd name="T27" fmla="*/ 2147483647 h 51"/>
                  <a:gd name="T28" fmla="*/ 2147483647 w 99"/>
                  <a:gd name="T29" fmla="*/ 2147483647 h 51"/>
                  <a:gd name="T30" fmla="*/ 2147483647 w 99"/>
                  <a:gd name="T31" fmla="*/ 2147483647 h 51"/>
                  <a:gd name="T32" fmla="*/ 2147483647 w 99"/>
                  <a:gd name="T33" fmla="*/ 2147483647 h 51"/>
                  <a:gd name="T34" fmla="*/ 2147483647 w 99"/>
                  <a:gd name="T35" fmla="*/ 2147483647 h 51"/>
                  <a:gd name="T36" fmla="*/ 2147483647 w 99"/>
                  <a:gd name="T37" fmla="*/ 2147483647 h 51"/>
                  <a:gd name="T38" fmla="*/ 2147483647 w 99"/>
                  <a:gd name="T39" fmla="*/ 2147483647 h 51"/>
                  <a:gd name="T40" fmla="*/ 2147483647 w 99"/>
                  <a:gd name="T41" fmla="*/ 2147483647 h 51"/>
                  <a:gd name="T42" fmla="*/ 2147483647 w 99"/>
                  <a:gd name="T43" fmla="*/ 2147483647 h 51"/>
                  <a:gd name="T44" fmla="*/ 2147483647 w 99"/>
                  <a:gd name="T45" fmla="*/ 2147483647 h 51"/>
                  <a:gd name="T46" fmla="*/ 2147483647 w 99"/>
                  <a:gd name="T47" fmla="*/ 2147483647 h 51"/>
                  <a:gd name="T48" fmla="*/ 2147483647 w 99"/>
                  <a:gd name="T49" fmla="*/ 0 h 51"/>
                  <a:gd name="T50" fmla="*/ 2147483647 w 99"/>
                  <a:gd name="T51" fmla="*/ 2147483647 h 51"/>
                  <a:gd name="T52" fmla="*/ 2147483647 w 99"/>
                  <a:gd name="T53" fmla="*/ 0 h 51"/>
                  <a:gd name="T54" fmla="*/ 2147483647 w 99"/>
                  <a:gd name="T55" fmla="*/ 2147483647 h 51"/>
                  <a:gd name="T56" fmla="*/ 2147483647 w 99"/>
                  <a:gd name="T57" fmla="*/ 2147483647 h 51"/>
                  <a:gd name="T58" fmla="*/ 2147483647 w 99"/>
                  <a:gd name="T59" fmla="*/ 2147483647 h 51"/>
                  <a:gd name="T60" fmla="*/ 2147483647 w 99"/>
                  <a:gd name="T61" fmla="*/ 2147483647 h 51"/>
                  <a:gd name="T62" fmla="*/ 2147483647 w 99"/>
                  <a:gd name="T63" fmla="*/ 2147483647 h 51"/>
                  <a:gd name="T64" fmla="*/ 2147483647 w 99"/>
                  <a:gd name="T65" fmla="*/ 2147483647 h 51"/>
                  <a:gd name="T66" fmla="*/ 2147483647 w 99"/>
                  <a:gd name="T67" fmla="*/ 2147483647 h 51"/>
                  <a:gd name="T68" fmla="*/ 2147483647 w 99"/>
                  <a:gd name="T69" fmla="*/ 2147483647 h 51"/>
                  <a:gd name="T70" fmla="*/ 2147483647 w 99"/>
                  <a:gd name="T71" fmla="*/ 2147483647 h 51"/>
                  <a:gd name="T72" fmla="*/ 2147483647 w 99"/>
                  <a:gd name="T73" fmla="*/ 2147483647 h 51"/>
                  <a:gd name="T74" fmla="*/ 2147483647 w 99"/>
                  <a:gd name="T75" fmla="*/ 2147483647 h 51"/>
                  <a:gd name="T76" fmla="*/ 2147483647 w 99"/>
                  <a:gd name="T77" fmla="*/ 2147483647 h 51"/>
                  <a:gd name="T78" fmla="*/ 2147483647 w 99"/>
                  <a:gd name="T79" fmla="*/ 2147483647 h 51"/>
                  <a:gd name="T80" fmla="*/ 2147483647 w 99"/>
                  <a:gd name="T81" fmla="*/ 2147483647 h 51"/>
                  <a:gd name="T82" fmla="*/ 2147483647 w 99"/>
                  <a:gd name="T83" fmla="*/ 2147483647 h 51"/>
                  <a:gd name="T84" fmla="*/ 2147483647 w 99"/>
                  <a:gd name="T85" fmla="*/ 2147483647 h 51"/>
                  <a:gd name="T86" fmla="*/ 2147483647 w 99"/>
                  <a:gd name="T87" fmla="*/ 2147483647 h 51"/>
                  <a:gd name="T88" fmla="*/ 2147483647 w 99"/>
                  <a:gd name="T89" fmla="*/ 2147483647 h 51"/>
                  <a:gd name="T90" fmla="*/ 2147483647 w 99"/>
                  <a:gd name="T91" fmla="*/ 2147483647 h 51"/>
                  <a:gd name="T92" fmla="*/ 2147483647 w 99"/>
                  <a:gd name="T93" fmla="*/ 2147483647 h 51"/>
                  <a:gd name="T94" fmla="*/ 2147483647 w 99"/>
                  <a:gd name="T95" fmla="*/ 2147483647 h 51"/>
                  <a:gd name="T96" fmla="*/ 2147483647 w 99"/>
                  <a:gd name="T97" fmla="*/ 2147483647 h 51"/>
                  <a:gd name="T98" fmla="*/ 2147483647 w 99"/>
                  <a:gd name="T99" fmla="*/ 2147483647 h 51"/>
                  <a:gd name="T100" fmla="*/ 2147483647 w 99"/>
                  <a:gd name="T101" fmla="*/ 2147483647 h 51"/>
                  <a:gd name="T102" fmla="*/ 2147483647 w 99"/>
                  <a:gd name="T103" fmla="*/ 2147483647 h 51"/>
                  <a:gd name="T104" fmla="*/ 2147483647 w 99"/>
                  <a:gd name="T105" fmla="*/ 2147483647 h 51"/>
                  <a:gd name="T106" fmla="*/ 2147483647 w 99"/>
                  <a:gd name="T107" fmla="*/ 2147483647 h 51"/>
                  <a:gd name="T108" fmla="*/ 2147483647 w 99"/>
                  <a:gd name="T109" fmla="*/ 2147483647 h 51"/>
                  <a:gd name="T110" fmla="*/ 0 w 99"/>
                  <a:gd name="T111" fmla="*/ 2147483647 h 51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99"/>
                  <a:gd name="T169" fmla="*/ 0 h 51"/>
                  <a:gd name="T170" fmla="*/ 99 w 99"/>
                  <a:gd name="T171" fmla="*/ 51 h 51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99" h="51">
                    <a:moveTo>
                      <a:pt x="0" y="51"/>
                    </a:moveTo>
                    <a:lnTo>
                      <a:pt x="20" y="49"/>
                    </a:lnTo>
                    <a:lnTo>
                      <a:pt x="20" y="48"/>
                    </a:lnTo>
                    <a:lnTo>
                      <a:pt x="19" y="47"/>
                    </a:lnTo>
                    <a:lnTo>
                      <a:pt x="22" y="46"/>
                    </a:lnTo>
                    <a:lnTo>
                      <a:pt x="22" y="47"/>
                    </a:lnTo>
                    <a:lnTo>
                      <a:pt x="78" y="42"/>
                    </a:lnTo>
                    <a:lnTo>
                      <a:pt x="80" y="41"/>
                    </a:lnTo>
                    <a:lnTo>
                      <a:pt x="80" y="40"/>
                    </a:lnTo>
                    <a:lnTo>
                      <a:pt x="85" y="38"/>
                    </a:lnTo>
                    <a:lnTo>
                      <a:pt x="86" y="37"/>
                    </a:lnTo>
                    <a:lnTo>
                      <a:pt x="89" y="35"/>
                    </a:lnTo>
                    <a:lnTo>
                      <a:pt x="89" y="34"/>
                    </a:lnTo>
                    <a:lnTo>
                      <a:pt x="89" y="33"/>
                    </a:lnTo>
                    <a:lnTo>
                      <a:pt x="90" y="32"/>
                    </a:lnTo>
                    <a:lnTo>
                      <a:pt x="90" y="31"/>
                    </a:lnTo>
                    <a:lnTo>
                      <a:pt x="92" y="29"/>
                    </a:lnTo>
                    <a:lnTo>
                      <a:pt x="99" y="23"/>
                    </a:lnTo>
                    <a:lnTo>
                      <a:pt x="99" y="22"/>
                    </a:lnTo>
                    <a:lnTo>
                      <a:pt x="98" y="22"/>
                    </a:lnTo>
                    <a:lnTo>
                      <a:pt x="97" y="22"/>
                    </a:lnTo>
                    <a:lnTo>
                      <a:pt x="97" y="21"/>
                    </a:lnTo>
                    <a:lnTo>
                      <a:pt x="95" y="20"/>
                    </a:lnTo>
                    <a:lnTo>
                      <a:pt x="95" y="21"/>
                    </a:lnTo>
                    <a:lnTo>
                      <a:pt x="94" y="20"/>
                    </a:lnTo>
                    <a:lnTo>
                      <a:pt x="92" y="18"/>
                    </a:lnTo>
                    <a:lnTo>
                      <a:pt x="90" y="14"/>
                    </a:lnTo>
                    <a:lnTo>
                      <a:pt x="89" y="13"/>
                    </a:lnTo>
                    <a:lnTo>
                      <a:pt x="89" y="12"/>
                    </a:lnTo>
                    <a:lnTo>
                      <a:pt x="89" y="10"/>
                    </a:lnTo>
                    <a:lnTo>
                      <a:pt x="89" y="8"/>
                    </a:lnTo>
                    <a:lnTo>
                      <a:pt x="87" y="7"/>
                    </a:lnTo>
                    <a:lnTo>
                      <a:pt x="86" y="6"/>
                    </a:lnTo>
                    <a:lnTo>
                      <a:pt x="84" y="4"/>
                    </a:lnTo>
                    <a:lnTo>
                      <a:pt x="84" y="3"/>
                    </a:lnTo>
                    <a:lnTo>
                      <a:pt x="82" y="4"/>
                    </a:lnTo>
                    <a:lnTo>
                      <a:pt x="82" y="5"/>
                    </a:lnTo>
                    <a:lnTo>
                      <a:pt x="81" y="6"/>
                    </a:lnTo>
                    <a:lnTo>
                      <a:pt x="80" y="6"/>
                    </a:lnTo>
                    <a:lnTo>
                      <a:pt x="78" y="6"/>
                    </a:lnTo>
                    <a:lnTo>
                      <a:pt x="76" y="5"/>
                    </a:lnTo>
                    <a:lnTo>
                      <a:pt x="75" y="6"/>
                    </a:lnTo>
                    <a:lnTo>
                      <a:pt x="74" y="7"/>
                    </a:lnTo>
                    <a:lnTo>
                      <a:pt x="71" y="5"/>
                    </a:lnTo>
                    <a:lnTo>
                      <a:pt x="68" y="5"/>
                    </a:lnTo>
                    <a:lnTo>
                      <a:pt x="66" y="4"/>
                    </a:lnTo>
                    <a:lnTo>
                      <a:pt x="65" y="2"/>
                    </a:lnTo>
                    <a:lnTo>
                      <a:pt x="63" y="0"/>
                    </a:lnTo>
                    <a:lnTo>
                      <a:pt x="61" y="1"/>
                    </a:lnTo>
                    <a:lnTo>
                      <a:pt x="59" y="0"/>
                    </a:lnTo>
                    <a:lnTo>
                      <a:pt x="58" y="0"/>
                    </a:lnTo>
                    <a:lnTo>
                      <a:pt x="58" y="2"/>
                    </a:lnTo>
                    <a:lnTo>
                      <a:pt x="58" y="5"/>
                    </a:lnTo>
                    <a:lnTo>
                      <a:pt x="58" y="6"/>
                    </a:lnTo>
                    <a:lnTo>
                      <a:pt x="56" y="7"/>
                    </a:lnTo>
                    <a:lnTo>
                      <a:pt x="55" y="8"/>
                    </a:lnTo>
                    <a:lnTo>
                      <a:pt x="52" y="8"/>
                    </a:lnTo>
                    <a:lnTo>
                      <a:pt x="51" y="8"/>
                    </a:lnTo>
                    <a:lnTo>
                      <a:pt x="51" y="11"/>
                    </a:lnTo>
                    <a:lnTo>
                      <a:pt x="46" y="18"/>
                    </a:lnTo>
                    <a:lnTo>
                      <a:pt x="45" y="21"/>
                    </a:lnTo>
                    <a:lnTo>
                      <a:pt x="42" y="21"/>
                    </a:lnTo>
                    <a:lnTo>
                      <a:pt x="40" y="19"/>
                    </a:lnTo>
                    <a:lnTo>
                      <a:pt x="39" y="19"/>
                    </a:lnTo>
                    <a:lnTo>
                      <a:pt x="38" y="20"/>
                    </a:lnTo>
                    <a:lnTo>
                      <a:pt x="37" y="24"/>
                    </a:lnTo>
                    <a:lnTo>
                      <a:pt x="36" y="25"/>
                    </a:lnTo>
                    <a:lnTo>
                      <a:pt x="35" y="24"/>
                    </a:lnTo>
                    <a:lnTo>
                      <a:pt x="34" y="23"/>
                    </a:lnTo>
                    <a:lnTo>
                      <a:pt x="32" y="23"/>
                    </a:lnTo>
                    <a:lnTo>
                      <a:pt x="31" y="26"/>
                    </a:lnTo>
                    <a:lnTo>
                      <a:pt x="30" y="26"/>
                    </a:lnTo>
                    <a:lnTo>
                      <a:pt x="26" y="24"/>
                    </a:lnTo>
                    <a:lnTo>
                      <a:pt x="23" y="25"/>
                    </a:lnTo>
                    <a:lnTo>
                      <a:pt x="20" y="25"/>
                    </a:lnTo>
                    <a:lnTo>
                      <a:pt x="20" y="26"/>
                    </a:lnTo>
                    <a:lnTo>
                      <a:pt x="20" y="27"/>
                    </a:lnTo>
                    <a:lnTo>
                      <a:pt x="19" y="27"/>
                    </a:lnTo>
                    <a:lnTo>
                      <a:pt x="18" y="27"/>
                    </a:lnTo>
                    <a:lnTo>
                      <a:pt x="17" y="28"/>
                    </a:lnTo>
                    <a:lnTo>
                      <a:pt x="17" y="30"/>
                    </a:lnTo>
                    <a:lnTo>
                      <a:pt x="18" y="32"/>
                    </a:lnTo>
                    <a:lnTo>
                      <a:pt x="18" y="33"/>
                    </a:lnTo>
                    <a:lnTo>
                      <a:pt x="14" y="34"/>
                    </a:lnTo>
                    <a:lnTo>
                      <a:pt x="12" y="34"/>
                    </a:lnTo>
                    <a:lnTo>
                      <a:pt x="13" y="36"/>
                    </a:lnTo>
                    <a:lnTo>
                      <a:pt x="13" y="40"/>
                    </a:lnTo>
                    <a:lnTo>
                      <a:pt x="12" y="40"/>
                    </a:lnTo>
                    <a:lnTo>
                      <a:pt x="10" y="39"/>
                    </a:lnTo>
                    <a:lnTo>
                      <a:pt x="8" y="38"/>
                    </a:lnTo>
                    <a:lnTo>
                      <a:pt x="6" y="38"/>
                    </a:lnTo>
                    <a:lnTo>
                      <a:pt x="4" y="39"/>
                    </a:lnTo>
                    <a:lnTo>
                      <a:pt x="4" y="42"/>
                    </a:lnTo>
                    <a:lnTo>
                      <a:pt x="5" y="43"/>
                    </a:lnTo>
                    <a:lnTo>
                      <a:pt x="5" y="44"/>
                    </a:lnTo>
                    <a:lnTo>
                      <a:pt x="4" y="49"/>
                    </a:lnTo>
                    <a:lnTo>
                      <a:pt x="3" y="49"/>
                    </a:lnTo>
                    <a:lnTo>
                      <a:pt x="1" y="49"/>
                    </a:lnTo>
                    <a:lnTo>
                      <a:pt x="0" y="51"/>
                    </a:lnTo>
                    <a:close/>
                  </a:path>
                </a:pathLst>
              </a:custGeom>
              <a:solidFill>
                <a:srgbClr val="ED4213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8652" name="Freeform 36"/>
              <p:cNvSpPr>
                <a:spLocks/>
              </p:cNvSpPr>
              <p:nvPr/>
            </p:nvSpPr>
            <p:spPr bwMode="auto">
              <a:xfrm>
                <a:off x="3742" y="2243"/>
                <a:ext cx="568" cy="190"/>
              </a:xfrm>
              <a:custGeom>
                <a:avLst/>
                <a:gdLst>
                  <a:gd name="T0" fmla="*/ 2147483647 w 111"/>
                  <a:gd name="T1" fmla="*/ 0 h 39"/>
                  <a:gd name="T2" fmla="*/ 2147483647 w 111"/>
                  <a:gd name="T3" fmla="*/ 2147483647 h 39"/>
                  <a:gd name="T4" fmla="*/ 2147483647 w 111"/>
                  <a:gd name="T5" fmla="*/ 2147483647 h 39"/>
                  <a:gd name="T6" fmla="*/ 2147483647 w 111"/>
                  <a:gd name="T7" fmla="*/ 2147483647 h 39"/>
                  <a:gd name="T8" fmla="*/ 2147483647 w 111"/>
                  <a:gd name="T9" fmla="*/ 2147483647 h 39"/>
                  <a:gd name="T10" fmla="*/ 2147483647 w 111"/>
                  <a:gd name="T11" fmla="*/ 2147483647 h 39"/>
                  <a:gd name="T12" fmla="*/ 2147483647 w 111"/>
                  <a:gd name="T13" fmla="*/ 2147483647 h 39"/>
                  <a:gd name="T14" fmla="*/ 2147483647 w 111"/>
                  <a:gd name="T15" fmla="*/ 2147483647 h 39"/>
                  <a:gd name="T16" fmla="*/ 2147483647 w 111"/>
                  <a:gd name="T17" fmla="*/ 2147483647 h 39"/>
                  <a:gd name="T18" fmla="*/ 2147483647 w 111"/>
                  <a:gd name="T19" fmla="*/ 2147483647 h 39"/>
                  <a:gd name="T20" fmla="*/ 2147483647 w 111"/>
                  <a:gd name="T21" fmla="*/ 2147483647 h 39"/>
                  <a:gd name="T22" fmla="*/ 2147483647 w 111"/>
                  <a:gd name="T23" fmla="*/ 2147483647 h 39"/>
                  <a:gd name="T24" fmla="*/ 2147483647 w 111"/>
                  <a:gd name="T25" fmla="*/ 2147483647 h 39"/>
                  <a:gd name="T26" fmla="*/ 2147483647 w 111"/>
                  <a:gd name="T27" fmla="*/ 2147483647 h 39"/>
                  <a:gd name="T28" fmla="*/ 2147483647 w 111"/>
                  <a:gd name="T29" fmla="*/ 2147483647 h 39"/>
                  <a:gd name="T30" fmla="*/ 2147483647 w 111"/>
                  <a:gd name="T31" fmla="*/ 2147483647 h 39"/>
                  <a:gd name="T32" fmla="*/ 2147483647 w 111"/>
                  <a:gd name="T33" fmla="*/ 2147483647 h 39"/>
                  <a:gd name="T34" fmla="*/ 2147483647 w 111"/>
                  <a:gd name="T35" fmla="*/ 2147483647 h 39"/>
                  <a:gd name="T36" fmla="*/ 2147483647 w 111"/>
                  <a:gd name="T37" fmla="*/ 2147483647 h 39"/>
                  <a:gd name="T38" fmla="*/ 2147483647 w 111"/>
                  <a:gd name="T39" fmla="*/ 2147483647 h 39"/>
                  <a:gd name="T40" fmla="*/ 2147483647 w 111"/>
                  <a:gd name="T41" fmla="*/ 2147483647 h 39"/>
                  <a:gd name="T42" fmla="*/ 2147483647 w 111"/>
                  <a:gd name="T43" fmla="*/ 2147483647 h 39"/>
                  <a:gd name="T44" fmla="*/ 0 w 111"/>
                  <a:gd name="T45" fmla="*/ 2147483647 h 39"/>
                  <a:gd name="T46" fmla="*/ 2147483647 w 111"/>
                  <a:gd name="T47" fmla="*/ 2147483647 h 39"/>
                  <a:gd name="T48" fmla="*/ 2147483647 w 111"/>
                  <a:gd name="T49" fmla="*/ 2147483647 h 39"/>
                  <a:gd name="T50" fmla="*/ 2147483647 w 111"/>
                  <a:gd name="T51" fmla="*/ 2147483647 h 39"/>
                  <a:gd name="T52" fmla="*/ 2147483647 w 111"/>
                  <a:gd name="T53" fmla="*/ 2147483647 h 39"/>
                  <a:gd name="T54" fmla="*/ 2147483647 w 111"/>
                  <a:gd name="T55" fmla="*/ 2147483647 h 39"/>
                  <a:gd name="T56" fmla="*/ 2147483647 w 111"/>
                  <a:gd name="T57" fmla="*/ 2147483647 h 39"/>
                  <a:gd name="T58" fmla="*/ 2147483647 w 111"/>
                  <a:gd name="T59" fmla="*/ 2147483647 h 39"/>
                  <a:gd name="T60" fmla="*/ 2147483647 w 111"/>
                  <a:gd name="T61" fmla="*/ 2147483647 h 39"/>
                  <a:gd name="T62" fmla="*/ 2147483647 w 111"/>
                  <a:gd name="T63" fmla="*/ 2147483647 h 39"/>
                  <a:gd name="T64" fmla="*/ 2147483647 w 111"/>
                  <a:gd name="T65" fmla="*/ 2147483647 h 39"/>
                  <a:gd name="T66" fmla="*/ 2147483647 w 111"/>
                  <a:gd name="T67" fmla="*/ 2147483647 h 39"/>
                  <a:gd name="T68" fmla="*/ 2147483647 w 111"/>
                  <a:gd name="T69" fmla="*/ 2147483647 h 39"/>
                  <a:gd name="T70" fmla="*/ 2147483647 w 111"/>
                  <a:gd name="T71" fmla="*/ 2147483647 h 39"/>
                  <a:gd name="T72" fmla="*/ 2147483647 w 111"/>
                  <a:gd name="T73" fmla="*/ 2147483647 h 39"/>
                  <a:gd name="T74" fmla="*/ 2147483647 w 111"/>
                  <a:gd name="T75" fmla="*/ 2147483647 h 39"/>
                  <a:gd name="T76" fmla="*/ 2147483647 w 111"/>
                  <a:gd name="T77" fmla="*/ 2147483647 h 39"/>
                  <a:gd name="T78" fmla="*/ 2147483647 w 111"/>
                  <a:gd name="T79" fmla="*/ 2147483647 h 39"/>
                  <a:gd name="T80" fmla="*/ 2147483647 w 111"/>
                  <a:gd name="T81" fmla="*/ 2147483647 h 39"/>
                  <a:gd name="T82" fmla="*/ 2147483647 w 111"/>
                  <a:gd name="T83" fmla="*/ 2147483647 h 39"/>
                  <a:gd name="T84" fmla="*/ 2147483647 w 111"/>
                  <a:gd name="T85" fmla="*/ 2147483647 h 39"/>
                  <a:gd name="T86" fmla="*/ 2147483647 w 111"/>
                  <a:gd name="T87" fmla="*/ 2147483647 h 39"/>
                  <a:gd name="T88" fmla="*/ 2147483647 w 111"/>
                  <a:gd name="T89" fmla="*/ 2147483647 h 39"/>
                  <a:gd name="T90" fmla="*/ 2147483647 w 111"/>
                  <a:gd name="T91" fmla="*/ 2147483647 h 39"/>
                  <a:gd name="T92" fmla="*/ 2147483647 w 111"/>
                  <a:gd name="T93" fmla="*/ 2147483647 h 39"/>
                  <a:gd name="T94" fmla="*/ 2147483647 w 111"/>
                  <a:gd name="T95" fmla="*/ 2147483647 h 39"/>
                  <a:gd name="T96" fmla="*/ 2147483647 w 111"/>
                  <a:gd name="T97" fmla="*/ 2147483647 h 39"/>
                  <a:gd name="T98" fmla="*/ 2147483647 w 111"/>
                  <a:gd name="T99" fmla="*/ 2147483647 h 39"/>
                  <a:gd name="T100" fmla="*/ 2147483647 w 111"/>
                  <a:gd name="T101" fmla="*/ 2147483647 h 39"/>
                  <a:gd name="T102" fmla="*/ 2147483647 w 111"/>
                  <a:gd name="T103" fmla="*/ 2147483647 h 39"/>
                  <a:gd name="T104" fmla="*/ 2147483647 w 111"/>
                  <a:gd name="T105" fmla="*/ 2147483647 h 39"/>
                  <a:gd name="T106" fmla="*/ 2147483647 w 111"/>
                  <a:gd name="T107" fmla="*/ 2147483647 h 39"/>
                  <a:gd name="T108" fmla="*/ 2147483647 w 111"/>
                  <a:gd name="T109" fmla="*/ 2147483647 h 39"/>
                  <a:gd name="T110" fmla="*/ 2147483647 w 111"/>
                  <a:gd name="T111" fmla="*/ 2147483647 h 39"/>
                  <a:gd name="T112" fmla="*/ 2147483647 w 111"/>
                  <a:gd name="T113" fmla="*/ 2147483647 h 39"/>
                  <a:gd name="T114" fmla="*/ 2147483647 w 111"/>
                  <a:gd name="T115" fmla="*/ 0 h 39"/>
                  <a:gd name="T116" fmla="*/ 2147483647 w 111"/>
                  <a:gd name="T117" fmla="*/ 0 h 39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111"/>
                  <a:gd name="T178" fmla="*/ 0 h 39"/>
                  <a:gd name="T179" fmla="*/ 111 w 111"/>
                  <a:gd name="T180" fmla="*/ 39 h 39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111" h="39">
                    <a:moveTo>
                      <a:pt x="111" y="0"/>
                    </a:moveTo>
                    <a:lnTo>
                      <a:pt x="89" y="3"/>
                    </a:lnTo>
                    <a:lnTo>
                      <a:pt x="87" y="4"/>
                    </a:lnTo>
                    <a:lnTo>
                      <a:pt x="31" y="9"/>
                    </a:lnTo>
                    <a:lnTo>
                      <a:pt x="31" y="8"/>
                    </a:lnTo>
                    <a:lnTo>
                      <a:pt x="28" y="9"/>
                    </a:lnTo>
                    <a:lnTo>
                      <a:pt x="29" y="10"/>
                    </a:lnTo>
                    <a:lnTo>
                      <a:pt x="29" y="11"/>
                    </a:lnTo>
                    <a:lnTo>
                      <a:pt x="9" y="13"/>
                    </a:lnTo>
                    <a:lnTo>
                      <a:pt x="8" y="15"/>
                    </a:lnTo>
                    <a:lnTo>
                      <a:pt x="7" y="18"/>
                    </a:lnTo>
                    <a:lnTo>
                      <a:pt x="8" y="19"/>
                    </a:lnTo>
                    <a:lnTo>
                      <a:pt x="7" y="22"/>
                    </a:lnTo>
                    <a:lnTo>
                      <a:pt x="7" y="23"/>
                    </a:lnTo>
                    <a:lnTo>
                      <a:pt x="6" y="25"/>
                    </a:lnTo>
                    <a:lnTo>
                      <a:pt x="5" y="26"/>
                    </a:lnTo>
                    <a:lnTo>
                      <a:pt x="4" y="30"/>
                    </a:lnTo>
                    <a:lnTo>
                      <a:pt x="2" y="32"/>
                    </a:lnTo>
                    <a:lnTo>
                      <a:pt x="2" y="35"/>
                    </a:lnTo>
                    <a:lnTo>
                      <a:pt x="2" y="38"/>
                    </a:lnTo>
                    <a:lnTo>
                      <a:pt x="0" y="39"/>
                    </a:lnTo>
                    <a:lnTo>
                      <a:pt x="29" y="37"/>
                    </a:lnTo>
                    <a:lnTo>
                      <a:pt x="65" y="34"/>
                    </a:lnTo>
                    <a:lnTo>
                      <a:pt x="78" y="32"/>
                    </a:lnTo>
                    <a:lnTo>
                      <a:pt x="79" y="28"/>
                    </a:lnTo>
                    <a:lnTo>
                      <a:pt x="80" y="28"/>
                    </a:lnTo>
                    <a:lnTo>
                      <a:pt x="81" y="27"/>
                    </a:lnTo>
                    <a:lnTo>
                      <a:pt x="82" y="26"/>
                    </a:lnTo>
                    <a:lnTo>
                      <a:pt x="81" y="25"/>
                    </a:lnTo>
                    <a:lnTo>
                      <a:pt x="82" y="24"/>
                    </a:lnTo>
                    <a:lnTo>
                      <a:pt x="83" y="23"/>
                    </a:lnTo>
                    <a:lnTo>
                      <a:pt x="86" y="22"/>
                    </a:lnTo>
                    <a:lnTo>
                      <a:pt x="89" y="21"/>
                    </a:lnTo>
                    <a:lnTo>
                      <a:pt x="92" y="18"/>
                    </a:lnTo>
                    <a:lnTo>
                      <a:pt x="93" y="18"/>
                    </a:lnTo>
                    <a:lnTo>
                      <a:pt x="95" y="16"/>
                    </a:lnTo>
                    <a:lnTo>
                      <a:pt x="96" y="14"/>
                    </a:lnTo>
                    <a:lnTo>
                      <a:pt x="97" y="14"/>
                    </a:lnTo>
                    <a:lnTo>
                      <a:pt x="98" y="14"/>
                    </a:lnTo>
                    <a:lnTo>
                      <a:pt x="98" y="13"/>
                    </a:lnTo>
                    <a:lnTo>
                      <a:pt x="99" y="12"/>
                    </a:lnTo>
                    <a:lnTo>
                      <a:pt x="100" y="13"/>
                    </a:lnTo>
                    <a:lnTo>
                      <a:pt x="101" y="12"/>
                    </a:lnTo>
                    <a:lnTo>
                      <a:pt x="103" y="10"/>
                    </a:lnTo>
                    <a:lnTo>
                      <a:pt x="104" y="10"/>
                    </a:lnTo>
                    <a:lnTo>
                      <a:pt x="106" y="10"/>
                    </a:lnTo>
                    <a:lnTo>
                      <a:pt x="109" y="6"/>
                    </a:lnTo>
                    <a:lnTo>
                      <a:pt x="110" y="5"/>
                    </a:lnTo>
                    <a:lnTo>
                      <a:pt x="111" y="4"/>
                    </a:lnTo>
                    <a:lnTo>
                      <a:pt x="111" y="3"/>
                    </a:lnTo>
                    <a:lnTo>
                      <a:pt x="111" y="1"/>
                    </a:lnTo>
                    <a:lnTo>
                      <a:pt x="111" y="0"/>
                    </a:lnTo>
                    <a:close/>
                  </a:path>
                </a:pathLst>
              </a:custGeom>
              <a:solidFill>
                <a:srgbClr val="ED4213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8653" name="Freeform 37"/>
              <p:cNvSpPr>
                <a:spLocks/>
              </p:cNvSpPr>
              <p:nvPr/>
            </p:nvSpPr>
            <p:spPr bwMode="auto">
              <a:xfrm>
                <a:off x="3890" y="2409"/>
                <a:ext cx="267" cy="404"/>
              </a:xfrm>
              <a:custGeom>
                <a:avLst/>
                <a:gdLst>
                  <a:gd name="T0" fmla="*/ 0 w 52"/>
                  <a:gd name="T1" fmla="*/ 2147483647 h 83"/>
                  <a:gd name="T2" fmla="*/ 2147483647 w 52"/>
                  <a:gd name="T3" fmla="*/ 2147483647 h 83"/>
                  <a:gd name="T4" fmla="*/ 0 w 52"/>
                  <a:gd name="T5" fmla="*/ 2147483647 h 83"/>
                  <a:gd name="T6" fmla="*/ 0 w 52"/>
                  <a:gd name="T7" fmla="*/ 2147483647 h 83"/>
                  <a:gd name="T8" fmla="*/ 2147483647 w 52"/>
                  <a:gd name="T9" fmla="*/ 2147483647 h 83"/>
                  <a:gd name="T10" fmla="*/ 2147483647 w 52"/>
                  <a:gd name="T11" fmla="*/ 2147483647 h 83"/>
                  <a:gd name="T12" fmla="*/ 2147483647 w 52"/>
                  <a:gd name="T13" fmla="*/ 2147483647 h 83"/>
                  <a:gd name="T14" fmla="*/ 2147483647 w 52"/>
                  <a:gd name="T15" fmla="*/ 2147483647 h 83"/>
                  <a:gd name="T16" fmla="*/ 2147483647 w 52"/>
                  <a:gd name="T17" fmla="*/ 2147483647 h 83"/>
                  <a:gd name="T18" fmla="*/ 2147483647 w 52"/>
                  <a:gd name="T19" fmla="*/ 2147483647 h 83"/>
                  <a:gd name="T20" fmla="*/ 2147483647 w 52"/>
                  <a:gd name="T21" fmla="*/ 2147483647 h 83"/>
                  <a:gd name="T22" fmla="*/ 2147483647 w 52"/>
                  <a:gd name="T23" fmla="*/ 2147483647 h 83"/>
                  <a:gd name="T24" fmla="*/ 2147483647 w 52"/>
                  <a:gd name="T25" fmla="*/ 2147483647 h 83"/>
                  <a:gd name="T26" fmla="*/ 2147483647 w 52"/>
                  <a:gd name="T27" fmla="*/ 2147483647 h 83"/>
                  <a:gd name="T28" fmla="*/ 2147483647 w 52"/>
                  <a:gd name="T29" fmla="*/ 2147483647 h 83"/>
                  <a:gd name="T30" fmla="*/ 2147483647 w 52"/>
                  <a:gd name="T31" fmla="*/ 2147483647 h 83"/>
                  <a:gd name="T32" fmla="*/ 2147483647 w 52"/>
                  <a:gd name="T33" fmla="*/ 2147483647 h 83"/>
                  <a:gd name="T34" fmla="*/ 2147483647 w 52"/>
                  <a:gd name="T35" fmla="*/ 2147483647 h 83"/>
                  <a:gd name="T36" fmla="*/ 2147483647 w 52"/>
                  <a:gd name="T37" fmla="*/ 2147483647 h 83"/>
                  <a:gd name="T38" fmla="*/ 2147483647 w 52"/>
                  <a:gd name="T39" fmla="*/ 2147483647 h 83"/>
                  <a:gd name="T40" fmla="*/ 2147483647 w 52"/>
                  <a:gd name="T41" fmla="*/ 2147483647 h 83"/>
                  <a:gd name="T42" fmla="*/ 2147483647 w 52"/>
                  <a:gd name="T43" fmla="*/ 2147483647 h 83"/>
                  <a:gd name="T44" fmla="*/ 2147483647 w 52"/>
                  <a:gd name="T45" fmla="*/ 2147483647 h 83"/>
                  <a:gd name="T46" fmla="*/ 2147483647 w 52"/>
                  <a:gd name="T47" fmla="*/ 2147483647 h 83"/>
                  <a:gd name="T48" fmla="*/ 2147483647 w 52"/>
                  <a:gd name="T49" fmla="*/ 2147483647 h 83"/>
                  <a:gd name="T50" fmla="*/ 2147483647 w 52"/>
                  <a:gd name="T51" fmla="*/ 2147483647 h 83"/>
                  <a:gd name="T52" fmla="*/ 2147483647 w 52"/>
                  <a:gd name="T53" fmla="*/ 2147483647 h 83"/>
                  <a:gd name="T54" fmla="*/ 2147483647 w 52"/>
                  <a:gd name="T55" fmla="*/ 2147483647 h 83"/>
                  <a:gd name="T56" fmla="*/ 2147483647 w 52"/>
                  <a:gd name="T57" fmla="*/ 2147483647 h 83"/>
                  <a:gd name="T58" fmla="*/ 2147483647 w 52"/>
                  <a:gd name="T59" fmla="*/ 2147483647 h 83"/>
                  <a:gd name="T60" fmla="*/ 2147483647 w 52"/>
                  <a:gd name="T61" fmla="*/ 2147483647 h 83"/>
                  <a:gd name="T62" fmla="*/ 2147483647 w 52"/>
                  <a:gd name="T63" fmla="*/ 2147483647 h 83"/>
                  <a:gd name="T64" fmla="*/ 2147483647 w 52"/>
                  <a:gd name="T65" fmla="*/ 2147483647 h 83"/>
                  <a:gd name="T66" fmla="*/ 2147483647 w 52"/>
                  <a:gd name="T67" fmla="*/ 2147483647 h 83"/>
                  <a:gd name="T68" fmla="*/ 2147483647 w 52"/>
                  <a:gd name="T69" fmla="*/ 2147483647 h 83"/>
                  <a:gd name="T70" fmla="*/ 2147483647 w 52"/>
                  <a:gd name="T71" fmla="*/ 2147483647 h 83"/>
                  <a:gd name="T72" fmla="*/ 2147483647 w 52"/>
                  <a:gd name="T73" fmla="*/ 2147483647 h 83"/>
                  <a:gd name="T74" fmla="*/ 2147483647 w 52"/>
                  <a:gd name="T75" fmla="*/ 2147483647 h 83"/>
                  <a:gd name="T76" fmla="*/ 2147483647 w 52"/>
                  <a:gd name="T77" fmla="*/ 2147483647 h 83"/>
                  <a:gd name="T78" fmla="*/ 2147483647 w 52"/>
                  <a:gd name="T79" fmla="*/ 2147483647 h 83"/>
                  <a:gd name="T80" fmla="*/ 2147483647 w 52"/>
                  <a:gd name="T81" fmla="*/ 2147483647 h 83"/>
                  <a:gd name="T82" fmla="*/ 2147483647 w 52"/>
                  <a:gd name="T83" fmla="*/ 2147483647 h 83"/>
                  <a:gd name="T84" fmla="*/ 2147483647 w 52"/>
                  <a:gd name="T85" fmla="*/ 2147483647 h 83"/>
                  <a:gd name="T86" fmla="*/ 2147483647 w 52"/>
                  <a:gd name="T87" fmla="*/ 2147483647 h 83"/>
                  <a:gd name="T88" fmla="*/ 2147483647 w 52"/>
                  <a:gd name="T89" fmla="*/ 2147483647 h 83"/>
                  <a:gd name="T90" fmla="*/ 2147483647 w 52"/>
                  <a:gd name="T91" fmla="*/ 2147483647 h 83"/>
                  <a:gd name="T92" fmla="*/ 2147483647 w 52"/>
                  <a:gd name="T93" fmla="*/ 2147483647 h 83"/>
                  <a:gd name="T94" fmla="*/ 2147483647 w 52"/>
                  <a:gd name="T95" fmla="*/ 2147483647 h 83"/>
                  <a:gd name="T96" fmla="*/ 2147483647 w 52"/>
                  <a:gd name="T97" fmla="*/ 2147483647 h 83"/>
                  <a:gd name="T98" fmla="*/ 2147483647 w 52"/>
                  <a:gd name="T99" fmla="*/ 2147483647 h 83"/>
                  <a:gd name="T100" fmla="*/ 2147483647 w 52"/>
                  <a:gd name="T101" fmla="*/ 2147483647 h 83"/>
                  <a:gd name="T102" fmla="*/ 2147483647 w 52"/>
                  <a:gd name="T103" fmla="*/ 0 h 83"/>
                  <a:gd name="T104" fmla="*/ 0 w 52"/>
                  <a:gd name="T105" fmla="*/ 2147483647 h 83"/>
                  <a:gd name="T106" fmla="*/ 0 w 52"/>
                  <a:gd name="T107" fmla="*/ 2147483647 h 83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52"/>
                  <a:gd name="T163" fmla="*/ 0 h 83"/>
                  <a:gd name="T164" fmla="*/ 52 w 52"/>
                  <a:gd name="T165" fmla="*/ 83 h 83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52" h="83">
                    <a:moveTo>
                      <a:pt x="0" y="3"/>
                    </a:moveTo>
                    <a:lnTo>
                      <a:pt x="1" y="5"/>
                    </a:lnTo>
                    <a:lnTo>
                      <a:pt x="0" y="55"/>
                    </a:lnTo>
                    <a:lnTo>
                      <a:pt x="0" y="57"/>
                    </a:lnTo>
                    <a:lnTo>
                      <a:pt x="3" y="82"/>
                    </a:lnTo>
                    <a:lnTo>
                      <a:pt x="4" y="82"/>
                    </a:lnTo>
                    <a:lnTo>
                      <a:pt x="5" y="81"/>
                    </a:lnTo>
                    <a:lnTo>
                      <a:pt x="7" y="82"/>
                    </a:lnTo>
                    <a:lnTo>
                      <a:pt x="8" y="81"/>
                    </a:lnTo>
                    <a:lnTo>
                      <a:pt x="8" y="77"/>
                    </a:lnTo>
                    <a:lnTo>
                      <a:pt x="9" y="75"/>
                    </a:lnTo>
                    <a:lnTo>
                      <a:pt x="10" y="77"/>
                    </a:lnTo>
                    <a:lnTo>
                      <a:pt x="10" y="78"/>
                    </a:lnTo>
                    <a:lnTo>
                      <a:pt x="11" y="80"/>
                    </a:lnTo>
                    <a:lnTo>
                      <a:pt x="13" y="83"/>
                    </a:lnTo>
                    <a:lnTo>
                      <a:pt x="14" y="83"/>
                    </a:lnTo>
                    <a:lnTo>
                      <a:pt x="15" y="83"/>
                    </a:lnTo>
                    <a:lnTo>
                      <a:pt x="17" y="81"/>
                    </a:lnTo>
                    <a:lnTo>
                      <a:pt x="18" y="80"/>
                    </a:lnTo>
                    <a:lnTo>
                      <a:pt x="18" y="79"/>
                    </a:lnTo>
                    <a:lnTo>
                      <a:pt x="17" y="79"/>
                    </a:lnTo>
                    <a:lnTo>
                      <a:pt x="17" y="78"/>
                    </a:lnTo>
                    <a:lnTo>
                      <a:pt x="18" y="77"/>
                    </a:lnTo>
                    <a:lnTo>
                      <a:pt x="18" y="76"/>
                    </a:lnTo>
                    <a:lnTo>
                      <a:pt x="16" y="75"/>
                    </a:lnTo>
                    <a:lnTo>
                      <a:pt x="15" y="75"/>
                    </a:lnTo>
                    <a:lnTo>
                      <a:pt x="14" y="73"/>
                    </a:lnTo>
                    <a:lnTo>
                      <a:pt x="14" y="72"/>
                    </a:lnTo>
                    <a:lnTo>
                      <a:pt x="14" y="71"/>
                    </a:lnTo>
                    <a:lnTo>
                      <a:pt x="14" y="70"/>
                    </a:lnTo>
                    <a:lnTo>
                      <a:pt x="52" y="66"/>
                    </a:lnTo>
                    <a:lnTo>
                      <a:pt x="52" y="65"/>
                    </a:lnTo>
                    <a:lnTo>
                      <a:pt x="50" y="63"/>
                    </a:lnTo>
                    <a:lnTo>
                      <a:pt x="50" y="58"/>
                    </a:lnTo>
                    <a:lnTo>
                      <a:pt x="48" y="55"/>
                    </a:lnTo>
                    <a:lnTo>
                      <a:pt x="48" y="52"/>
                    </a:lnTo>
                    <a:lnTo>
                      <a:pt x="49" y="50"/>
                    </a:lnTo>
                    <a:lnTo>
                      <a:pt x="49" y="47"/>
                    </a:lnTo>
                    <a:lnTo>
                      <a:pt x="50" y="45"/>
                    </a:lnTo>
                    <a:lnTo>
                      <a:pt x="51" y="45"/>
                    </a:lnTo>
                    <a:lnTo>
                      <a:pt x="49" y="44"/>
                    </a:lnTo>
                    <a:lnTo>
                      <a:pt x="50" y="42"/>
                    </a:lnTo>
                    <a:lnTo>
                      <a:pt x="49" y="41"/>
                    </a:lnTo>
                    <a:lnTo>
                      <a:pt x="48" y="40"/>
                    </a:lnTo>
                    <a:lnTo>
                      <a:pt x="47" y="39"/>
                    </a:lnTo>
                    <a:lnTo>
                      <a:pt x="46" y="37"/>
                    </a:lnTo>
                    <a:lnTo>
                      <a:pt x="45" y="36"/>
                    </a:lnTo>
                    <a:lnTo>
                      <a:pt x="36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ED4213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8654" name="Freeform 38"/>
              <p:cNvSpPr>
                <a:spLocks/>
              </p:cNvSpPr>
              <p:nvPr/>
            </p:nvSpPr>
            <p:spPr bwMode="auto">
              <a:xfrm>
                <a:off x="4142" y="2179"/>
                <a:ext cx="610" cy="249"/>
              </a:xfrm>
              <a:custGeom>
                <a:avLst/>
                <a:gdLst>
                  <a:gd name="T0" fmla="*/ 2147483647 w 119"/>
                  <a:gd name="T1" fmla="*/ 2147483647 h 51"/>
                  <a:gd name="T2" fmla="*/ 2147483647 w 119"/>
                  <a:gd name="T3" fmla="*/ 2147483647 h 51"/>
                  <a:gd name="T4" fmla="*/ 2147483647 w 119"/>
                  <a:gd name="T5" fmla="*/ 2147483647 h 51"/>
                  <a:gd name="T6" fmla="*/ 2147483647 w 119"/>
                  <a:gd name="T7" fmla="*/ 2147483647 h 51"/>
                  <a:gd name="T8" fmla="*/ 2147483647 w 119"/>
                  <a:gd name="T9" fmla="*/ 2147483647 h 51"/>
                  <a:gd name="T10" fmla="*/ 2147483647 w 119"/>
                  <a:gd name="T11" fmla="*/ 2147483647 h 51"/>
                  <a:gd name="T12" fmla="*/ 2147483647 w 119"/>
                  <a:gd name="T13" fmla="*/ 2147483647 h 51"/>
                  <a:gd name="T14" fmla="*/ 2147483647 w 119"/>
                  <a:gd name="T15" fmla="*/ 2147483647 h 51"/>
                  <a:gd name="T16" fmla="*/ 2147483647 w 119"/>
                  <a:gd name="T17" fmla="*/ 2147483647 h 51"/>
                  <a:gd name="T18" fmla="*/ 2147483647 w 119"/>
                  <a:gd name="T19" fmla="*/ 2147483647 h 51"/>
                  <a:gd name="T20" fmla="*/ 2147483647 w 119"/>
                  <a:gd name="T21" fmla="*/ 2147483647 h 51"/>
                  <a:gd name="T22" fmla="*/ 2147483647 w 119"/>
                  <a:gd name="T23" fmla="*/ 2147483647 h 51"/>
                  <a:gd name="T24" fmla="*/ 2147483647 w 119"/>
                  <a:gd name="T25" fmla="*/ 2147483647 h 51"/>
                  <a:gd name="T26" fmla="*/ 2147483647 w 119"/>
                  <a:gd name="T27" fmla="*/ 2147483647 h 51"/>
                  <a:gd name="T28" fmla="*/ 2147483647 w 119"/>
                  <a:gd name="T29" fmla="*/ 2147483647 h 51"/>
                  <a:gd name="T30" fmla="*/ 2147483647 w 119"/>
                  <a:gd name="T31" fmla="*/ 2147483647 h 51"/>
                  <a:gd name="T32" fmla="*/ 2147483647 w 119"/>
                  <a:gd name="T33" fmla="*/ 2147483647 h 51"/>
                  <a:gd name="T34" fmla="*/ 2147483647 w 119"/>
                  <a:gd name="T35" fmla="*/ 2147483647 h 51"/>
                  <a:gd name="T36" fmla="*/ 2147483647 w 119"/>
                  <a:gd name="T37" fmla="*/ 2147483647 h 51"/>
                  <a:gd name="T38" fmla="*/ 2147483647 w 119"/>
                  <a:gd name="T39" fmla="*/ 2147483647 h 51"/>
                  <a:gd name="T40" fmla="*/ 2147483647 w 119"/>
                  <a:gd name="T41" fmla="*/ 2147483647 h 51"/>
                  <a:gd name="T42" fmla="*/ 2147483647 w 119"/>
                  <a:gd name="T43" fmla="*/ 2147483647 h 51"/>
                  <a:gd name="T44" fmla="*/ 2147483647 w 119"/>
                  <a:gd name="T45" fmla="*/ 2147483647 h 51"/>
                  <a:gd name="T46" fmla="*/ 2147483647 w 119"/>
                  <a:gd name="T47" fmla="*/ 2147483647 h 51"/>
                  <a:gd name="T48" fmla="*/ 2147483647 w 119"/>
                  <a:gd name="T49" fmla="*/ 2147483647 h 51"/>
                  <a:gd name="T50" fmla="*/ 2147483647 w 119"/>
                  <a:gd name="T51" fmla="*/ 2147483647 h 51"/>
                  <a:gd name="T52" fmla="*/ 2147483647 w 119"/>
                  <a:gd name="T53" fmla="*/ 2147483647 h 51"/>
                  <a:gd name="T54" fmla="*/ 2147483647 w 119"/>
                  <a:gd name="T55" fmla="*/ 2147483647 h 51"/>
                  <a:gd name="T56" fmla="*/ 2147483647 w 119"/>
                  <a:gd name="T57" fmla="*/ 2147483647 h 51"/>
                  <a:gd name="T58" fmla="*/ 2147483647 w 119"/>
                  <a:gd name="T59" fmla="*/ 2147483647 h 51"/>
                  <a:gd name="T60" fmla="*/ 2147483647 w 119"/>
                  <a:gd name="T61" fmla="*/ 2147483647 h 51"/>
                  <a:gd name="T62" fmla="*/ 2147483647 w 119"/>
                  <a:gd name="T63" fmla="*/ 2147483647 h 51"/>
                  <a:gd name="T64" fmla="*/ 2147483647 w 119"/>
                  <a:gd name="T65" fmla="*/ 2147483647 h 51"/>
                  <a:gd name="T66" fmla="*/ 2147483647 w 119"/>
                  <a:gd name="T67" fmla="*/ 2147483647 h 51"/>
                  <a:gd name="T68" fmla="*/ 2147483647 w 119"/>
                  <a:gd name="T69" fmla="*/ 2147483647 h 51"/>
                  <a:gd name="T70" fmla="*/ 2147483647 w 119"/>
                  <a:gd name="T71" fmla="*/ 2147483647 h 51"/>
                  <a:gd name="T72" fmla="*/ 2147483647 w 119"/>
                  <a:gd name="T73" fmla="*/ 2147483647 h 51"/>
                  <a:gd name="T74" fmla="*/ 2147483647 w 119"/>
                  <a:gd name="T75" fmla="*/ 2147483647 h 51"/>
                  <a:gd name="T76" fmla="*/ 2147483647 w 119"/>
                  <a:gd name="T77" fmla="*/ 2147483647 h 51"/>
                  <a:gd name="T78" fmla="*/ 2147483647 w 119"/>
                  <a:gd name="T79" fmla="*/ 2147483647 h 51"/>
                  <a:gd name="T80" fmla="*/ 2147483647 w 119"/>
                  <a:gd name="T81" fmla="*/ 2147483647 h 51"/>
                  <a:gd name="T82" fmla="*/ 2147483647 w 119"/>
                  <a:gd name="T83" fmla="*/ 2147483647 h 51"/>
                  <a:gd name="T84" fmla="*/ 2147483647 w 119"/>
                  <a:gd name="T85" fmla="*/ 2147483647 h 51"/>
                  <a:gd name="T86" fmla="*/ 2147483647 w 119"/>
                  <a:gd name="T87" fmla="*/ 2147483647 h 51"/>
                  <a:gd name="T88" fmla="*/ 2147483647 w 119"/>
                  <a:gd name="T89" fmla="*/ 2147483647 h 51"/>
                  <a:gd name="T90" fmla="*/ 2147483647 w 119"/>
                  <a:gd name="T91" fmla="*/ 2147483647 h 51"/>
                  <a:gd name="T92" fmla="*/ 2147483647 w 119"/>
                  <a:gd name="T93" fmla="*/ 2147483647 h 51"/>
                  <a:gd name="T94" fmla="*/ 2147483647 w 119"/>
                  <a:gd name="T95" fmla="*/ 2147483647 h 51"/>
                  <a:gd name="T96" fmla="*/ 2147483647 w 119"/>
                  <a:gd name="T97" fmla="*/ 2147483647 h 51"/>
                  <a:gd name="T98" fmla="*/ 0 w 119"/>
                  <a:gd name="T99" fmla="*/ 2147483647 h 51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19"/>
                  <a:gd name="T151" fmla="*/ 0 h 51"/>
                  <a:gd name="T152" fmla="*/ 119 w 119"/>
                  <a:gd name="T153" fmla="*/ 51 h 51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19" h="51">
                    <a:moveTo>
                      <a:pt x="0" y="45"/>
                    </a:moveTo>
                    <a:lnTo>
                      <a:pt x="1" y="41"/>
                    </a:lnTo>
                    <a:lnTo>
                      <a:pt x="2" y="41"/>
                    </a:lnTo>
                    <a:lnTo>
                      <a:pt x="3" y="40"/>
                    </a:lnTo>
                    <a:lnTo>
                      <a:pt x="4" y="39"/>
                    </a:lnTo>
                    <a:lnTo>
                      <a:pt x="3" y="38"/>
                    </a:lnTo>
                    <a:lnTo>
                      <a:pt x="4" y="37"/>
                    </a:lnTo>
                    <a:lnTo>
                      <a:pt x="5" y="36"/>
                    </a:lnTo>
                    <a:lnTo>
                      <a:pt x="8" y="35"/>
                    </a:lnTo>
                    <a:lnTo>
                      <a:pt x="11" y="34"/>
                    </a:lnTo>
                    <a:lnTo>
                      <a:pt x="14" y="31"/>
                    </a:lnTo>
                    <a:lnTo>
                      <a:pt x="15" y="31"/>
                    </a:lnTo>
                    <a:lnTo>
                      <a:pt x="17" y="29"/>
                    </a:lnTo>
                    <a:lnTo>
                      <a:pt x="18" y="27"/>
                    </a:lnTo>
                    <a:lnTo>
                      <a:pt x="19" y="27"/>
                    </a:lnTo>
                    <a:lnTo>
                      <a:pt x="20" y="27"/>
                    </a:lnTo>
                    <a:lnTo>
                      <a:pt x="20" y="26"/>
                    </a:lnTo>
                    <a:lnTo>
                      <a:pt x="21" y="25"/>
                    </a:lnTo>
                    <a:lnTo>
                      <a:pt x="22" y="26"/>
                    </a:lnTo>
                    <a:lnTo>
                      <a:pt x="23" y="25"/>
                    </a:lnTo>
                    <a:lnTo>
                      <a:pt x="25" y="23"/>
                    </a:lnTo>
                    <a:lnTo>
                      <a:pt x="26" y="23"/>
                    </a:lnTo>
                    <a:lnTo>
                      <a:pt x="28" y="23"/>
                    </a:lnTo>
                    <a:lnTo>
                      <a:pt x="31" y="19"/>
                    </a:lnTo>
                    <a:lnTo>
                      <a:pt x="32" y="18"/>
                    </a:lnTo>
                    <a:lnTo>
                      <a:pt x="33" y="17"/>
                    </a:lnTo>
                    <a:lnTo>
                      <a:pt x="33" y="16"/>
                    </a:lnTo>
                    <a:lnTo>
                      <a:pt x="33" y="14"/>
                    </a:lnTo>
                    <a:lnTo>
                      <a:pt x="33" y="13"/>
                    </a:lnTo>
                    <a:lnTo>
                      <a:pt x="37" y="12"/>
                    </a:lnTo>
                    <a:lnTo>
                      <a:pt x="37" y="13"/>
                    </a:lnTo>
                    <a:lnTo>
                      <a:pt x="40" y="13"/>
                    </a:lnTo>
                    <a:lnTo>
                      <a:pt x="42" y="12"/>
                    </a:lnTo>
                    <a:lnTo>
                      <a:pt x="78" y="7"/>
                    </a:lnTo>
                    <a:lnTo>
                      <a:pt x="112" y="0"/>
                    </a:lnTo>
                    <a:lnTo>
                      <a:pt x="113" y="1"/>
                    </a:lnTo>
                    <a:lnTo>
                      <a:pt x="114" y="2"/>
                    </a:lnTo>
                    <a:lnTo>
                      <a:pt x="115" y="3"/>
                    </a:lnTo>
                    <a:lnTo>
                      <a:pt x="116" y="5"/>
                    </a:lnTo>
                    <a:lnTo>
                      <a:pt x="116" y="6"/>
                    </a:lnTo>
                    <a:lnTo>
                      <a:pt x="115" y="5"/>
                    </a:lnTo>
                    <a:lnTo>
                      <a:pt x="114" y="5"/>
                    </a:lnTo>
                    <a:lnTo>
                      <a:pt x="113" y="5"/>
                    </a:lnTo>
                    <a:lnTo>
                      <a:pt x="112" y="5"/>
                    </a:lnTo>
                    <a:lnTo>
                      <a:pt x="113" y="6"/>
                    </a:lnTo>
                    <a:lnTo>
                      <a:pt x="110" y="8"/>
                    </a:lnTo>
                    <a:lnTo>
                      <a:pt x="109" y="8"/>
                    </a:lnTo>
                    <a:lnTo>
                      <a:pt x="108" y="10"/>
                    </a:lnTo>
                    <a:lnTo>
                      <a:pt x="106" y="10"/>
                    </a:lnTo>
                    <a:lnTo>
                      <a:pt x="105" y="11"/>
                    </a:lnTo>
                    <a:lnTo>
                      <a:pt x="105" y="12"/>
                    </a:lnTo>
                    <a:lnTo>
                      <a:pt x="106" y="12"/>
                    </a:lnTo>
                    <a:lnTo>
                      <a:pt x="108" y="11"/>
                    </a:lnTo>
                    <a:lnTo>
                      <a:pt x="111" y="10"/>
                    </a:lnTo>
                    <a:lnTo>
                      <a:pt x="112" y="9"/>
                    </a:lnTo>
                    <a:lnTo>
                      <a:pt x="114" y="9"/>
                    </a:lnTo>
                    <a:lnTo>
                      <a:pt x="114" y="10"/>
                    </a:lnTo>
                    <a:lnTo>
                      <a:pt x="114" y="11"/>
                    </a:lnTo>
                    <a:lnTo>
                      <a:pt x="115" y="12"/>
                    </a:lnTo>
                    <a:lnTo>
                      <a:pt x="115" y="11"/>
                    </a:lnTo>
                    <a:lnTo>
                      <a:pt x="116" y="11"/>
                    </a:lnTo>
                    <a:lnTo>
                      <a:pt x="117" y="9"/>
                    </a:lnTo>
                    <a:lnTo>
                      <a:pt x="118" y="9"/>
                    </a:lnTo>
                    <a:lnTo>
                      <a:pt x="119" y="11"/>
                    </a:lnTo>
                    <a:lnTo>
                      <a:pt x="119" y="14"/>
                    </a:lnTo>
                    <a:lnTo>
                      <a:pt x="119" y="15"/>
                    </a:lnTo>
                    <a:lnTo>
                      <a:pt x="117" y="16"/>
                    </a:lnTo>
                    <a:lnTo>
                      <a:pt x="117" y="17"/>
                    </a:lnTo>
                    <a:lnTo>
                      <a:pt x="117" y="18"/>
                    </a:lnTo>
                    <a:lnTo>
                      <a:pt x="115" y="19"/>
                    </a:lnTo>
                    <a:lnTo>
                      <a:pt x="114" y="19"/>
                    </a:lnTo>
                    <a:lnTo>
                      <a:pt x="113" y="20"/>
                    </a:lnTo>
                    <a:lnTo>
                      <a:pt x="111" y="20"/>
                    </a:lnTo>
                    <a:lnTo>
                      <a:pt x="110" y="20"/>
                    </a:lnTo>
                    <a:lnTo>
                      <a:pt x="109" y="19"/>
                    </a:lnTo>
                    <a:lnTo>
                      <a:pt x="109" y="18"/>
                    </a:lnTo>
                    <a:lnTo>
                      <a:pt x="108" y="18"/>
                    </a:lnTo>
                    <a:lnTo>
                      <a:pt x="108" y="20"/>
                    </a:lnTo>
                    <a:lnTo>
                      <a:pt x="108" y="21"/>
                    </a:lnTo>
                    <a:lnTo>
                      <a:pt x="108" y="22"/>
                    </a:lnTo>
                    <a:lnTo>
                      <a:pt x="109" y="22"/>
                    </a:lnTo>
                    <a:lnTo>
                      <a:pt x="110" y="23"/>
                    </a:lnTo>
                    <a:lnTo>
                      <a:pt x="110" y="24"/>
                    </a:lnTo>
                    <a:lnTo>
                      <a:pt x="107" y="28"/>
                    </a:lnTo>
                    <a:lnTo>
                      <a:pt x="105" y="27"/>
                    </a:lnTo>
                    <a:lnTo>
                      <a:pt x="104" y="27"/>
                    </a:lnTo>
                    <a:lnTo>
                      <a:pt x="104" y="28"/>
                    </a:lnTo>
                    <a:lnTo>
                      <a:pt x="105" y="29"/>
                    </a:lnTo>
                    <a:lnTo>
                      <a:pt x="108" y="28"/>
                    </a:lnTo>
                    <a:lnTo>
                      <a:pt x="110" y="28"/>
                    </a:lnTo>
                    <a:lnTo>
                      <a:pt x="112" y="27"/>
                    </a:lnTo>
                    <a:lnTo>
                      <a:pt x="112" y="26"/>
                    </a:lnTo>
                    <a:lnTo>
                      <a:pt x="113" y="26"/>
                    </a:lnTo>
                    <a:lnTo>
                      <a:pt x="114" y="27"/>
                    </a:lnTo>
                    <a:lnTo>
                      <a:pt x="113" y="29"/>
                    </a:lnTo>
                    <a:lnTo>
                      <a:pt x="111" y="31"/>
                    </a:lnTo>
                    <a:lnTo>
                      <a:pt x="109" y="32"/>
                    </a:lnTo>
                    <a:lnTo>
                      <a:pt x="108" y="32"/>
                    </a:lnTo>
                    <a:lnTo>
                      <a:pt x="105" y="32"/>
                    </a:lnTo>
                    <a:lnTo>
                      <a:pt x="103" y="36"/>
                    </a:lnTo>
                    <a:lnTo>
                      <a:pt x="102" y="37"/>
                    </a:lnTo>
                    <a:lnTo>
                      <a:pt x="99" y="39"/>
                    </a:lnTo>
                    <a:lnTo>
                      <a:pt x="97" y="41"/>
                    </a:lnTo>
                    <a:lnTo>
                      <a:pt x="96" y="44"/>
                    </a:lnTo>
                    <a:lnTo>
                      <a:pt x="95" y="48"/>
                    </a:lnTo>
                    <a:lnTo>
                      <a:pt x="95" y="49"/>
                    </a:lnTo>
                    <a:lnTo>
                      <a:pt x="93" y="50"/>
                    </a:lnTo>
                    <a:lnTo>
                      <a:pt x="88" y="51"/>
                    </a:lnTo>
                    <a:lnTo>
                      <a:pt x="87" y="51"/>
                    </a:lnTo>
                    <a:lnTo>
                      <a:pt x="69" y="39"/>
                    </a:lnTo>
                    <a:lnTo>
                      <a:pt x="54" y="41"/>
                    </a:lnTo>
                    <a:lnTo>
                      <a:pt x="53" y="39"/>
                    </a:lnTo>
                    <a:lnTo>
                      <a:pt x="50" y="36"/>
                    </a:lnTo>
                    <a:lnTo>
                      <a:pt x="49" y="37"/>
                    </a:lnTo>
                    <a:lnTo>
                      <a:pt x="49" y="36"/>
                    </a:lnTo>
                    <a:lnTo>
                      <a:pt x="49" y="35"/>
                    </a:lnTo>
                    <a:lnTo>
                      <a:pt x="31" y="37"/>
                    </a:lnTo>
                    <a:lnTo>
                      <a:pt x="30" y="37"/>
                    </a:lnTo>
                    <a:lnTo>
                      <a:pt x="30" y="38"/>
                    </a:lnTo>
                    <a:lnTo>
                      <a:pt x="26" y="40"/>
                    </a:lnTo>
                    <a:lnTo>
                      <a:pt x="25" y="40"/>
                    </a:lnTo>
                    <a:lnTo>
                      <a:pt x="21" y="42"/>
                    </a:lnTo>
                    <a:lnTo>
                      <a:pt x="0" y="45"/>
                    </a:lnTo>
                    <a:close/>
                  </a:path>
                </a:pathLst>
              </a:custGeom>
              <a:solidFill>
                <a:srgbClr val="ED4213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8655" name="Freeform 39"/>
              <p:cNvSpPr>
                <a:spLocks/>
              </p:cNvSpPr>
              <p:nvPr/>
            </p:nvSpPr>
            <p:spPr bwMode="auto">
              <a:xfrm>
                <a:off x="3433" y="2306"/>
                <a:ext cx="345" cy="302"/>
              </a:xfrm>
              <a:custGeom>
                <a:avLst/>
                <a:gdLst>
                  <a:gd name="T0" fmla="*/ 0 w 67"/>
                  <a:gd name="T1" fmla="*/ 2147483647 h 62"/>
                  <a:gd name="T2" fmla="*/ 2147483647 w 67"/>
                  <a:gd name="T3" fmla="*/ 0 h 62"/>
                  <a:gd name="T4" fmla="*/ 2147483647 w 67"/>
                  <a:gd name="T5" fmla="*/ 2147483647 h 62"/>
                  <a:gd name="T6" fmla="*/ 2147483647 w 67"/>
                  <a:gd name="T7" fmla="*/ 2147483647 h 62"/>
                  <a:gd name="T8" fmla="*/ 2147483647 w 67"/>
                  <a:gd name="T9" fmla="*/ 2147483647 h 62"/>
                  <a:gd name="T10" fmla="*/ 2147483647 w 67"/>
                  <a:gd name="T11" fmla="*/ 2147483647 h 62"/>
                  <a:gd name="T12" fmla="*/ 2147483647 w 67"/>
                  <a:gd name="T13" fmla="*/ 2147483647 h 62"/>
                  <a:gd name="T14" fmla="*/ 2147483647 w 67"/>
                  <a:gd name="T15" fmla="*/ 2147483647 h 62"/>
                  <a:gd name="T16" fmla="*/ 2147483647 w 67"/>
                  <a:gd name="T17" fmla="*/ 2147483647 h 62"/>
                  <a:gd name="T18" fmla="*/ 2147483647 w 67"/>
                  <a:gd name="T19" fmla="*/ 2147483647 h 62"/>
                  <a:gd name="T20" fmla="*/ 2147483647 w 67"/>
                  <a:gd name="T21" fmla="*/ 2147483647 h 62"/>
                  <a:gd name="T22" fmla="*/ 2147483647 w 67"/>
                  <a:gd name="T23" fmla="*/ 2147483647 h 62"/>
                  <a:gd name="T24" fmla="*/ 2147483647 w 67"/>
                  <a:gd name="T25" fmla="*/ 2147483647 h 62"/>
                  <a:gd name="T26" fmla="*/ 2147483647 w 67"/>
                  <a:gd name="T27" fmla="*/ 2147483647 h 62"/>
                  <a:gd name="T28" fmla="*/ 2147483647 w 67"/>
                  <a:gd name="T29" fmla="*/ 2147483647 h 62"/>
                  <a:gd name="T30" fmla="*/ 2147483647 w 67"/>
                  <a:gd name="T31" fmla="*/ 2147483647 h 62"/>
                  <a:gd name="T32" fmla="*/ 2147483647 w 67"/>
                  <a:gd name="T33" fmla="*/ 2147483647 h 62"/>
                  <a:gd name="T34" fmla="*/ 2147483647 w 67"/>
                  <a:gd name="T35" fmla="*/ 2147483647 h 62"/>
                  <a:gd name="T36" fmla="*/ 2147483647 w 67"/>
                  <a:gd name="T37" fmla="*/ 2147483647 h 62"/>
                  <a:gd name="T38" fmla="*/ 2147483647 w 67"/>
                  <a:gd name="T39" fmla="*/ 2147483647 h 62"/>
                  <a:gd name="T40" fmla="*/ 2147483647 w 67"/>
                  <a:gd name="T41" fmla="*/ 2147483647 h 62"/>
                  <a:gd name="T42" fmla="*/ 2147483647 w 67"/>
                  <a:gd name="T43" fmla="*/ 2147483647 h 62"/>
                  <a:gd name="T44" fmla="*/ 2147483647 w 67"/>
                  <a:gd name="T45" fmla="*/ 2147483647 h 62"/>
                  <a:gd name="T46" fmla="*/ 2147483647 w 67"/>
                  <a:gd name="T47" fmla="*/ 2147483647 h 62"/>
                  <a:gd name="T48" fmla="*/ 2147483647 w 67"/>
                  <a:gd name="T49" fmla="*/ 2147483647 h 62"/>
                  <a:gd name="T50" fmla="*/ 2147483647 w 67"/>
                  <a:gd name="T51" fmla="*/ 2147483647 h 62"/>
                  <a:gd name="T52" fmla="*/ 2147483647 w 67"/>
                  <a:gd name="T53" fmla="*/ 2147483647 h 62"/>
                  <a:gd name="T54" fmla="*/ 2147483647 w 67"/>
                  <a:gd name="T55" fmla="*/ 2147483647 h 62"/>
                  <a:gd name="T56" fmla="*/ 2147483647 w 67"/>
                  <a:gd name="T57" fmla="*/ 2147483647 h 62"/>
                  <a:gd name="T58" fmla="*/ 2147483647 w 67"/>
                  <a:gd name="T59" fmla="*/ 2147483647 h 62"/>
                  <a:gd name="T60" fmla="*/ 2147483647 w 67"/>
                  <a:gd name="T61" fmla="*/ 2147483647 h 62"/>
                  <a:gd name="T62" fmla="*/ 2147483647 w 67"/>
                  <a:gd name="T63" fmla="*/ 2147483647 h 62"/>
                  <a:gd name="T64" fmla="*/ 2147483647 w 67"/>
                  <a:gd name="T65" fmla="*/ 2147483647 h 62"/>
                  <a:gd name="T66" fmla="*/ 2147483647 w 67"/>
                  <a:gd name="T67" fmla="*/ 2147483647 h 62"/>
                  <a:gd name="T68" fmla="*/ 2147483647 w 67"/>
                  <a:gd name="T69" fmla="*/ 2147483647 h 62"/>
                  <a:gd name="T70" fmla="*/ 2147483647 w 67"/>
                  <a:gd name="T71" fmla="*/ 2147483647 h 62"/>
                  <a:gd name="T72" fmla="*/ 2147483647 w 67"/>
                  <a:gd name="T73" fmla="*/ 2147483647 h 62"/>
                  <a:gd name="T74" fmla="*/ 2147483647 w 67"/>
                  <a:gd name="T75" fmla="*/ 2147483647 h 62"/>
                  <a:gd name="T76" fmla="*/ 2147483647 w 67"/>
                  <a:gd name="T77" fmla="*/ 2147483647 h 62"/>
                  <a:gd name="T78" fmla="*/ 2147483647 w 67"/>
                  <a:gd name="T79" fmla="*/ 2147483647 h 62"/>
                  <a:gd name="T80" fmla="*/ 2147483647 w 67"/>
                  <a:gd name="T81" fmla="*/ 2147483647 h 62"/>
                  <a:gd name="T82" fmla="*/ 2147483647 w 67"/>
                  <a:gd name="T83" fmla="*/ 2147483647 h 62"/>
                  <a:gd name="T84" fmla="*/ 2147483647 w 67"/>
                  <a:gd name="T85" fmla="*/ 2147483647 h 62"/>
                  <a:gd name="T86" fmla="*/ 2147483647 w 67"/>
                  <a:gd name="T87" fmla="*/ 2147483647 h 62"/>
                  <a:gd name="T88" fmla="*/ 2147483647 w 67"/>
                  <a:gd name="T89" fmla="*/ 2147483647 h 62"/>
                  <a:gd name="T90" fmla="*/ 2147483647 w 67"/>
                  <a:gd name="T91" fmla="*/ 2147483647 h 62"/>
                  <a:gd name="T92" fmla="*/ 2147483647 w 67"/>
                  <a:gd name="T93" fmla="*/ 2147483647 h 62"/>
                  <a:gd name="T94" fmla="*/ 2147483647 w 67"/>
                  <a:gd name="T95" fmla="*/ 2147483647 h 62"/>
                  <a:gd name="T96" fmla="*/ 0 w 67"/>
                  <a:gd name="T97" fmla="*/ 2147483647 h 62"/>
                  <a:gd name="T98" fmla="*/ 0 w 67"/>
                  <a:gd name="T99" fmla="*/ 2147483647 h 62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67"/>
                  <a:gd name="T151" fmla="*/ 0 h 62"/>
                  <a:gd name="T152" fmla="*/ 67 w 67"/>
                  <a:gd name="T153" fmla="*/ 62 h 62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67" h="62">
                    <a:moveTo>
                      <a:pt x="0" y="3"/>
                    </a:moveTo>
                    <a:lnTo>
                      <a:pt x="60" y="0"/>
                    </a:lnTo>
                    <a:lnTo>
                      <a:pt x="60" y="1"/>
                    </a:lnTo>
                    <a:lnTo>
                      <a:pt x="61" y="2"/>
                    </a:lnTo>
                    <a:lnTo>
                      <a:pt x="62" y="3"/>
                    </a:lnTo>
                    <a:lnTo>
                      <a:pt x="61" y="5"/>
                    </a:lnTo>
                    <a:lnTo>
                      <a:pt x="60" y="6"/>
                    </a:lnTo>
                    <a:lnTo>
                      <a:pt x="58" y="8"/>
                    </a:lnTo>
                    <a:lnTo>
                      <a:pt x="58" y="9"/>
                    </a:lnTo>
                    <a:lnTo>
                      <a:pt x="67" y="9"/>
                    </a:lnTo>
                    <a:lnTo>
                      <a:pt x="67" y="10"/>
                    </a:lnTo>
                    <a:lnTo>
                      <a:pt x="66" y="12"/>
                    </a:lnTo>
                    <a:lnTo>
                      <a:pt x="65" y="13"/>
                    </a:lnTo>
                    <a:lnTo>
                      <a:pt x="64" y="17"/>
                    </a:lnTo>
                    <a:lnTo>
                      <a:pt x="62" y="19"/>
                    </a:lnTo>
                    <a:lnTo>
                      <a:pt x="62" y="22"/>
                    </a:lnTo>
                    <a:lnTo>
                      <a:pt x="62" y="25"/>
                    </a:lnTo>
                    <a:lnTo>
                      <a:pt x="60" y="26"/>
                    </a:lnTo>
                    <a:lnTo>
                      <a:pt x="60" y="27"/>
                    </a:lnTo>
                    <a:lnTo>
                      <a:pt x="57" y="29"/>
                    </a:lnTo>
                    <a:lnTo>
                      <a:pt x="57" y="32"/>
                    </a:lnTo>
                    <a:lnTo>
                      <a:pt x="57" y="35"/>
                    </a:lnTo>
                    <a:lnTo>
                      <a:pt x="56" y="36"/>
                    </a:lnTo>
                    <a:lnTo>
                      <a:pt x="54" y="38"/>
                    </a:lnTo>
                    <a:lnTo>
                      <a:pt x="52" y="40"/>
                    </a:lnTo>
                    <a:lnTo>
                      <a:pt x="51" y="41"/>
                    </a:lnTo>
                    <a:lnTo>
                      <a:pt x="51" y="43"/>
                    </a:lnTo>
                    <a:lnTo>
                      <a:pt x="50" y="45"/>
                    </a:lnTo>
                    <a:lnTo>
                      <a:pt x="50" y="46"/>
                    </a:lnTo>
                    <a:lnTo>
                      <a:pt x="49" y="49"/>
                    </a:lnTo>
                    <a:lnTo>
                      <a:pt x="48" y="51"/>
                    </a:lnTo>
                    <a:lnTo>
                      <a:pt x="49" y="54"/>
                    </a:lnTo>
                    <a:lnTo>
                      <a:pt x="50" y="55"/>
                    </a:lnTo>
                    <a:lnTo>
                      <a:pt x="50" y="57"/>
                    </a:lnTo>
                    <a:lnTo>
                      <a:pt x="50" y="58"/>
                    </a:lnTo>
                    <a:lnTo>
                      <a:pt x="49" y="60"/>
                    </a:lnTo>
                    <a:lnTo>
                      <a:pt x="50" y="61"/>
                    </a:lnTo>
                    <a:lnTo>
                      <a:pt x="8" y="62"/>
                    </a:lnTo>
                    <a:lnTo>
                      <a:pt x="8" y="53"/>
                    </a:lnTo>
                    <a:lnTo>
                      <a:pt x="6" y="52"/>
                    </a:lnTo>
                    <a:lnTo>
                      <a:pt x="4" y="53"/>
                    </a:lnTo>
                    <a:lnTo>
                      <a:pt x="2" y="51"/>
                    </a:lnTo>
                    <a:lnTo>
                      <a:pt x="2" y="22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ED4213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grpSp>
            <p:nvGrpSpPr>
              <p:cNvPr id="4" name="Group 40"/>
              <p:cNvGrpSpPr>
                <a:grpSpLocks/>
              </p:cNvGrpSpPr>
              <p:nvPr/>
            </p:nvGrpSpPr>
            <p:grpSpPr bwMode="auto">
              <a:xfrm>
                <a:off x="728" y="2448"/>
                <a:ext cx="1266" cy="876"/>
                <a:chOff x="768" y="2832"/>
                <a:chExt cx="1203" cy="876"/>
              </a:xfrm>
            </p:grpSpPr>
            <p:sp>
              <p:nvSpPr>
                <p:cNvPr id="18663" name="Freeform 41"/>
                <p:cNvSpPr>
                  <a:spLocks/>
                </p:cNvSpPr>
                <p:nvPr/>
              </p:nvSpPr>
              <p:spPr bwMode="auto">
                <a:xfrm>
                  <a:off x="1056" y="2832"/>
                  <a:ext cx="915" cy="780"/>
                </a:xfrm>
                <a:custGeom>
                  <a:avLst/>
                  <a:gdLst>
                    <a:gd name="T0" fmla="*/ 2147483647 w 188"/>
                    <a:gd name="T1" fmla="*/ 2147483647 h 160"/>
                    <a:gd name="T2" fmla="*/ 2147483647 w 188"/>
                    <a:gd name="T3" fmla="*/ 2147483647 h 160"/>
                    <a:gd name="T4" fmla="*/ 2147483647 w 188"/>
                    <a:gd name="T5" fmla="*/ 2147483647 h 160"/>
                    <a:gd name="T6" fmla="*/ 2147483647 w 188"/>
                    <a:gd name="T7" fmla="*/ 2147483647 h 160"/>
                    <a:gd name="T8" fmla="*/ 2147483647 w 188"/>
                    <a:gd name="T9" fmla="*/ 2147483647 h 160"/>
                    <a:gd name="T10" fmla="*/ 2147483647 w 188"/>
                    <a:gd name="T11" fmla="*/ 2147483647 h 160"/>
                    <a:gd name="T12" fmla="*/ 2147483647 w 188"/>
                    <a:gd name="T13" fmla="*/ 2147483647 h 160"/>
                    <a:gd name="T14" fmla="*/ 2147483647 w 188"/>
                    <a:gd name="T15" fmla="*/ 2147483647 h 160"/>
                    <a:gd name="T16" fmla="*/ 2147483647 w 188"/>
                    <a:gd name="T17" fmla="*/ 2147483647 h 160"/>
                    <a:gd name="T18" fmla="*/ 2147483647 w 188"/>
                    <a:gd name="T19" fmla="*/ 2147483647 h 160"/>
                    <a:gd name="T20" fmla="*/ 2147483647 w 188"/>
                    <a:gd name="T21" fmla="*/ 2147483647 h 160"/>
                    <a:gd name="T22" fmla="*/ 2147483647 w 188"/>
                    <a:gd name="T23" fmla="*/ 2147483647 h 160"/>
                    <a:gd name="T24" fmla="*/ 2147483647 w 188"/>
                    <a:gd name="T25" fmla="*/ 2147483647 h 160"/>
                    <a:gd name="T26" fmla="*/ 2147483647 w 188"/>
                    <a:gd name="T27" fmla="*/ 2147483647 h 160"/>
                    <a:gd name="T28" fmla="*/ 2147483647 w 188"/>
                    <a:gd name="T29" fmla="*/ 2147483647 h 160"/>
                    <a:gd name="T30" fmla="*/ 2147483647 w 188"/>
                    <a:gd name="T31" fmla="*/ 2147483647 h 160"/>
                    <a:gd name="T32" fmla="*/ 2147483647 w 188"/>
                    <a:gd name="T33" fmla="*/ 2147483647 h 160"/>
                    <a:gd name="T34" fmla="*/ 2147483647 w 188"/>
                    <a:gd name="T35" fmla="*/ 2147483647 h 160"/>
                    <a:gd name="T36" fmla="*/ 2147483647 w 188"/>
                    <a:gd name="T37" fmla="*/ 2147483647 h 160"/>
                    <a:gd name="T38" fmla="*/ 2147483647 w 188"/>
                    <a:gd name="T39" fmla="*/ 2147483647 h 160"/>
                    <a:gd name="T40" fmla="*/ 2147483647 w 188"/>
                    <a:gd name="T41" fmla="*/ 2147483647 h 160"/>
                    <a:gd name="T42" fmla="*/ 2147483647 w 188"/>
                    <a:gd name="T43" fmla="*/ 2147483647 h 160"/>
                    <a:gd name="T44" fmla="*/ 2147483647 w 188"/>
                    <a:gd name="T45" fmla="*/ 2147483647 h 160"/>
                    <a:gd name="T46" fmla="*/ 2147483647 w 188"/>
                    <a:gd name="T47" fmla="*/ 2147483647 h 160"/>
                    <a:gd name="T48" fmla="*/ 2147483647 w 188"/>
                    <a:gd name="T49" fmla="*/ 2147483647 h 160"/>
                    <a:gd name="T50" fmla="*/ 2147483647 w 188"/>
                    <a:gd name="T51" fmla="*/ 2147483647 h 160"/>
                    <a:gd name="T52" fmla="*/ 2147483647 w 188"/>
                    <a:gd name="T53" fmla="*/ 2147483647 h 160"/>
                    <a:gd name="T54" fmla="*/ 2147483647 w 188"/>
                    <a:gd name="T55" fmla="*/ 2147483647 h 160"/>
                    <a:gd name="T56" fmla="*/ 2147483647 w 188"/>
                    <a:gd name="T57" fmla="*/ 2147483647 h 160"/>
                    <a:gd name="T58" fmla="*/ 2147483647 w 188"/>
                    <a:gd name="T59" fmla="*/ 2147483647 h 160"/>
                    <a:gd name="T60" fmla="*/ 2147483647 w 188"/>
                    <a:gd name="T61" fmla="*/ 2147483647 h 160"/>
                    <a:gd name="T62" fmla="*/ 2147483647 w 188"/>
                    <a:gd name="T63" fmla="*/ 2147483647 h 160"/>
                    <a:gd name="T64" fmla="*/ 2147483647 w 188"/>
                    <a:gd name="T65" fmla="*/ 2147483647 h 160"/>
                    <a:gd name="T66" fmla="*/ 2147483647 w 188"/>
                    <a:gd name="T67" fmla="*/ 2147483647 h 160"/>
                    <a:gd name="T68" fmla="*/ 2147483647 w 188"/>
                    <a:gd name="T69" fmla="*/ 2147483647 h 160"/>
                    <a:gd name="T70" fmla="*/ 2147483647 w 188"/>
                    <a:gd name="T71" fmla="*/ 2147483647 h 160"/>
                    <a:gd name="T72" fmla="*/ 2147483647 w 188"/>
                    <a:gd name="T73" fmla="*/ 2147483647 h 160"/>
                    <a:gd name="T74" fmla="*/ 2147483647 w 188"/>
                    <a:gd name="T75" fmla="*/ 2147483647 h 160"/>
                    <a:gd name="T76" fmla="*/ 2147483647 w 188"/>
                    <a:gd name="T77" fmla="*/ 2147483647 h 160"/>
                    <a:gd name="T78" fmla="*/ 2147483647 w 188"/>
                    <a:gd name="T79" fmla="*/ 2147483647 h 160"/>
                    <a:gd name="T80" fmla="*/ 2147483647 w 188"/>
                    <a:gd name="T81" fmla="*/ 2147483647 h 160"/>
                    <a:gd name="T82" fmla="*/ 2147483647 w 188"/>
                    <a:gd name="T83" fmla="*/ 2147483647 h 160"/>
                    <a:gd name="T84" fmla="*/ 2147483647 w 188"/>
                    <a:gd name="T85" fmla="*/ 2147483647 h 160"/>
                    <a:gd name="T86" fmla="*/ 2147483647 w 188"/>
                    <a:gd name="T87" fmla="*/ 2147483647 h 160"/>
                    <a:gd name="T88" fmla="*/ 2147483647 w 188"/>
                    <a:gd name="T89" fmla="*/ 2147483647 h 160"/>
                    <a:gd name="T90" fmla="*/ 2147483647 w 188"/>
                    <a:gd name="T91" fmla="*/ 2147483647 h 160"/>
                    <a:gd name="T92" fmla="*/ 2147483647 w 188"/>
                    <a:gd name="T93" fmla="*/ 0 h 160"/>
                    <a:gd name="T94" fmla="*/ 2147483647 w 188"/>
                    <a:gd name="T95" fmla="*/ 2147483647 h 160"/>
                    <a:gd name="T96" fmla="*/ 2147483647 w 188"/>
                    <a:gd name="T97" fmla="*/ 2147483647 h 160"/>
                    <a:gd name="T98" fmla="*/ 2147483647 w 188"/>
                    <a:gd name="T99" fmla="*/ 2147483647 h 160"/>
                    <a:gd name="T100" fmla="*/ 2147483647 w 188"/>
                    <a:gd name="T101" fmla="*/ 2147483647 h 160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w 188"/>
                    <a:gd name="T154" fmla="*/ 0 h 160"/>
                    <a:gd name="T155" fmla="*/ 188 w 188"/>
                    <a:gd name="T156" fmla="*/ 160 h 160"/>
                  </a:gdLst>
                  <a:ahLst/>
                  <a:cxnLst>
                    <a:cxn ang="T102">
                      <a:pos x="T0" y="T1"/>
                    </a:cxn>
                    <a:cxn ang="T103">
                      <a:pos x="T2" y="T3"/>
                    </a:cxn>
                    <a:cxn ang="T104">
                      <a:pos x="T4" y="T5"/>
                    </a:cxn>
                    <a:cxn ang="T105">
                      <a:pos x="T6" y="T7"/>
                    </a:cxn>
                    <a:cxn ang="T106">
                      <a:pos x="T8" y="T9"/>
                    </a:cxn>
                    <a:cxn ang="T107">
                      <a:pos x="T10" y="T11"/>
                    </a:cxn>
                    <a:cxn ang="T108">
                      <a:pos x="T12" y="T13"/>
                    </a:cxn>
                    <a:cxn ang="T109">
                      <a:pos x="T14" y="T15"/>
                    </a:cxn>
                    <a:cxn ang="T110">
                      <a:pos x="T16" y="T17"/>
                    </a:cxn>
                    <a:cxn ang="T111">
                      <a:pos x="T18" y="T19"/>
                    </a:cxn>
                    <a:cxn ang="T112">
                      <a:pos x="T20" y="T21"/>
                    </a:cxn>
                    <a:cxn ang="T113">
                      <a:pos x="T22" y="T23"/>
                    </a:cxn>
                    <a:cxn ang="T114">
                      <a:pos x="T24" y="T25"/>
                    </a:cxn>
                    <a:cxn ang="T115">
                      <a:pos x="T26" y="T27"/>
                    </a:cxn>
                    <a:cxn ang="T116">
                      <a:pos x="T28" y="T29"/>
                    </a:cxn>
                    <a:cxn ang="T117">
                      <a:pos x="T30" y="T31"/>
                    </a:cxn>
                    <a:cxn ang="T118">
                      <a:pos x="T32" y="T33"/>
                    </a:cxn>
                    <a:cxn ang="T119">
                      <a:pos x="T34" y="T35"/>
                    </a:cxn>
                    <a:cxn ang="T120">
                      <a:pos x="T36" y="T37"/>
                    </a:cxn>
                    <a:cxn ang="T121">
                      <a:pos x="T38" y="T39"/>
                    </a:cxn>
                    <a:cxn ang="T122">
                      <a:pos x="T40" y="T41"/>
                    </a:cxn>
                    <a:cxn ang="T123">
                      <a:pos x="T42" y="T43"/>
                    </a:cxn>
                    <a:cxn ang="T124">
                      <a:pos x="T44" y="T45"/>
                    </a:cxn>
                    <a:cxn ang="T125">
                      <a:pos x="T46" y="T47"/>
                    </a:cxn>
                    <a:cxn ang="T126">
                      <a:pos x="T48" y="T49"/>
                    </a:cxn>
                    <a:cxn ang="T127">
                      <a:pos x="T50" y="T51"/>
                    </a:cxn>
                    <a:cxn ang="T128">
                      <a:pos x="T52" y="T53"/>
                    </a:cxn>
                    <a:cxn ang="T129">
                      <a:pos x="T54" y="T55"/>
                    </a:cxn>
                    <a:cxn ang="T130">
                      <a:pos x="T56" y="T57"/>
                    </a:cxn>
                    <a:cxn ang="T131">
                      <a:pos x="T58" y="T59"/>
                    </a:cxn>
                    <a:cxn ang="T132">
                      <a:pos x="T60" y="T61"/>
                    </a:cxn>
                    <a:cxn ang="T133">
                      <a:pos x="T62" y="T63"/>
                    </a:cxn>
                    <a:cxn ang="T134">
                      <a:pos x="T64" y="T65"/>
                    </a:cxn>
                    <a:cxn ang="T135">
                      <a:pos x="T66" y="T67"/>
                    </a:cxn>
                    <a:cxn ang="T136">
                      <a:pos x="T68" y="T69"/>
                    </a:cxn>
                    <a:cxn ang="T137">
                      <a:pos x="T70" y="T71"/>
                    </a:cxn>
                    <a:cxn ang="T138">
                      <a:pos x="T72" y="T73"/>
                    </a:cxn>
                    <a:cxn ang="T139">
                      <a:pos x="T74" y="T75"/>
                    </a:cxn>
                    <a:cxn ang="T140">
                      <a:pos x="T76" y="T77"/>
                    </a:cxn>
                    <a:cxn ang="T141">
                      <a:pos x="T78" y="T79"/>
                    </a:cxn>
                    <a:cxn ang="T142">
                      <a:pos x="T80" y="T81"/>
                    </a:cxn>
                    <a:cxn ang="T143">
                      <a:pos x="T82" y="T83"/>
                    </a:cxn>
                    <a:cxn ang="T144">
                      <a:pos x="T84" y="T85"/>
                    </a:cxn>
                    <a:cxn ang="T145">
                      <a:pos x="T86" y="T87"/>
                    </a:cxn>
                    <a:cxn ang="T146">
                      <a:pos x="T88" y="T89"/>
                    </a:cxn>
                    <a:cxn ang="T147">
                      <a:pos x="T90" y="T91"/>
                    </a:cxn>
                    <a:cxn ang="T148">
                      <a:pos x="T92" y="T93"/>
                    </a:cxn>
                    <a:cxn ang="T149">
                      <a:pos x="T94" y="T95"/>
                    </a:cxn>
                    <a:cxn ang="T150">
                      <a:pos x="T96" y="T97"/>
                    </a:cxn>
                    <a:cxn ang="T151">
                      <a:pos x="T98" y="T99"/>
                    </a:cxn>
                    <a:cxn ang="T152">
                      <a:pos x="T100" y="T101"/>
                    </a:cxn>
                  </a:cxnLst>
                  <a:rect l="T153" t="T154" r="T155" b="T156"/>
                  <a:pathLst>
                    <a:path w="188" h="160">
                      <a:moveTo>
                        <a:pt x="10" y="26"/>
                      </a:moveTo>
                      <a:lnTo>
                        <a:pt x="14" y="31"/>
                      </a:lnTo>
                      <a:lnTo>
                        <a:pt x="19" y="39"/>
                      </a:lnTo>
                      <a:lnTo>
                        <a:pt x="26" y="40"/>
                      </a:lnTo>
                      <a:lnTo>
                        <a:pt x="26" y="50"/>
                      </a:lnTo>
                      <a:lnTo>
                        <a:pt x="18" y="50"/>
                      </a:lnTo>
                      <a:lnTo>
                        <a:pt x="18" y="43"/>
                      </a:lnTo>
                      <a:lnTo>
                        <a:pt x="16" y="43"/>
                      </a:lnTo>
                      <a:lnTo>
                        <a:pt x="0" y="50"/>
                      </a:lnTo>
                      <a:lnTo>
                        <a:pt x="5" y="55"/>
                      </a:lnTo>
                      <a:lnTo>
                        <a:pt x="5" y="61"/>
                      </a:lnTo>
                      <a:lnTo>
                        <a:pt x="11" y="64"/>
                      </a:lnTo>
                      <a:lnTo>
                        <a:pt x="21" y="66"/>
                      </a:lnTo>
                      <a:lnTo>
                        <a:pt x="27" y="61"/>
                      </a:lnTo>
                      <a:lnTo>
                        <a:pt x="29" y="72"/>
                      </a:lnTo>
                      <a:lnTo>
                        <a:pt x="22" y="74"/>
                      </a:lnTo>
                      <a:lnTo>
                        <a:pt x="21" y="77"/>
                      </a:lnTo>
                      <a:lnTo>
                        <a:pt x="18" y="79"/>
                      </a:lnTo>
                      <a:lnTo>
                        <a:pt x="13" y="75"/>
                      </a:lnTo>
                      <a:lnTo>
                        <a:pt x="10" y="82"/>
                      </a:lnTo>
                      <a:lnTo>
                        <a:pt x="2" y="90"/>
                      </a:lnTo>
                      <a:lnTo>
                        <a:pt x="6" y="98"/>
                      </a:lnTo>
                      <a:lnTo>
                        <a:pt x="5" y="101"/>
                      </a:lnTo>
                      <a:lnTo>
                        <a:pt x="11" y="107"/>
                      </a:lnTo>
                      <a:lnTo>
                        <a:pt x="19" y="107"/>
                      </a:lnTo>
                      <a:lnTo>
                        <a:pt x="22" y="112"/>
                      </a:lnTo>
                      <a:lnTo>
                        <a:pt x="21" y="115"/>
                      </a:lnTo>
                      <a:lnTo>
                        <a:pt x="22" y="120"/>
                      </a:lnTo>
                      <a:lnTo>
                        <a:pt x="29" y="117"/>
                      </a:lnTo>
                      <a:lnTo>
                        <a:pt x="35" y="123"/>
                      </a:lnTo>
                      <a:lnTo>
                        <a:pt x="45" y="119"/>
                      </a:lnTo>
                      <a:lnTo>
                        <a:pt x="42" y="125"/>
                      </a:lnTo>
                      <a:lnTo>
                        <a:pt x="42" y="131"/>
                      </a:lnTo>
                      <a:lnTo>
                        <a:pt x="29" y="141"/>
                      </a:lnTo>
                      <a:lnTo>
                        <a:pt x="24" y="147"/>
                      </a:lnTo>
                      <a:lnTo>
                        <a:pt x="19" y="147"/>
                      </a:lnTo>
                      <a:lnTo>
                        <a:pt x="11" y="154"/>
                      </a:lnTo>
                      <a:lnTo>
                        <a:pt x="3" y="155"/>
                      </a:lnTo>
                      <a:lnTo>
                        <a:pt x="0" y="159"/>
                      </a:lnTo>
                      <a:lnTo>
                        <a:pt x="3" y="160"/>
                      </a:lnTo>
                      <a:lnTo>
                        <a:pt x="19" y="154"/>
                      </a:lnTo>
                      <a:lnTo>
                        <a:pt x="29" y="149"/>
                      </a:lnTo>
                      <a:lnTo>
                        <a:pt x="48" y="136"/>
                      </a:lnTo>
                      <a:lnTo>
                        <a:pt x="62" y="120"/>
                      </a:lnTo>
                      <a:lnTo>
                        <a:pt x="64" y="117"/>
                      </a:lnTo>
                      <a:lnTo>
                        <a:pt x="59" y="117"/>
                      </a:lnTo>
                      <a:lnTo>
                        <a:pt x="73" y="96"/>
                      </a:lnTo>
                      <a:lnTo>
                        <a:pt x="77" y="95"/>
                      </a:lnTo>
                      <a:lnTo>
                        <a:pt x="77" y="98"/>
                      </a:lnTo>
                      <a:lnTo>
                        <a:pt x="72" y="101"/>
                      </a:lnTo>
                      <a:lnTo>
                        <a:pt x="70" y="111"/>
                      </a:lnTo>
                      <a:lnTo>
                        <a:pt x="73" y="109"/>
                      </a:lnTo>
                      <a:lnTo>
                        <a:pt x="70" y="112"/>
                      </a:lnTo>
                      <a:lnTo>
                        <a:pt x="72" y="114"/>
                      </a:lnTo>
                      <a:lnTo>
                        <a:pt x="82" y="107"/>
                      </a:lnTo>
                      <a:lnTo>
                        <a:pt x="86" y="106"/>
                      </a:lnTo>
                      <a:lnTo>
                        <a:pt x="88" y="101"/>
                      </a:lnTo>
                      <a:lnTo>
                        <a:pt x="86" y="98"/>
                      </a:lnTo>
                      <a:lnTo>
                        <a:pt x="96" y="96"/>
                      </a:lnTo>
                      <a:lnTo>
                        <a:pt x="107" y="103"/>
                      </a:lnTo>
                      <a:lnTo>
                        <a:pt x="117" y="99"/>
                      </a:lnTo>
                      <a:lnTo>
                        <a:pt x="121" y="101"/>
                      </a:lnTo>
                      <a:lnTo>
                        <a:pt x="128" y="101"/>
                      </a:lnTo>
                      <a:lnTo>
                        <a:pt x="145" y="109"/>
                      </a:lnTo>
                      <a:lnTo>
                        <a:pt x="149" y="112"/>
                      </a:lnTo>
                      <a:lnTo>
                        <a:pt x="153" y="119"/>
                      </a:lnTo>
                      <a:lnTo>
                        <a:pt x="163" y="125"/>
                      </a:lnTo>
                      <a:lnTo>
                        <a:pt x="166" y="128"/>
                      </a:lnTo>
                      <a:lnTo>
                        <a:pt x="177" y="135"/>
                      </a:lnTo>
                      <a:lnTo>
                        <a:pt x="188" y="130"/>
                      </a:lnTo>
                      <a:lnTo>
                        <a:pt x="188" y="123"/>
                      </a:lnTo>
                      <a:lnTo>
                        <a:pt x="185" y="117"/>
                      </a:lnTo>
                      <a:lnTo>
                        <a:pt x="180" y="115"/>
                      </a:lnTo>
                      <a:lnTo>
                        <a:pt x="176" y="115"/>
                      </a:lnTo>
                      <a:lnTo>
                        <a:pt x="169" y="111"/>
                      </a:lnTo>
                      <a:lnTo>
                        <a:pt x="163" y="106"/>
                      </a:lnTo>
                      <a:lnTo>
                        <a:pt x="150" y="93"/>
                      </a:lnTo>
                      <a:lnTo>
                        <a:pt x="147" y="95"/>
                      </a:lnTo>
                      <a:lnTo>
                        <a:pt x="144" y="99"/>
                      </a:lnTo>
                      <a:lnTo>
                        <a:pt x="141" y="103"/>
                      </a:lnTo>
                      <a:lnTo>
                        <a:pt x="129" y="96"/>
                      </a:lnTo>
                      <a:lnTo>
                        <a:pt x="129" y="93"/>
                      </a:lnTo>
                      <a:lnTo>
                        <a:pt x="120" y="96"/>
                      </a:lnTo>
                      <a:lnTo>
                        <a:pt x="117" y="80"/>
                      </a:lnTo>
                      <a:lnTo>
                        <a:pt x="109" y="45"/>
                      </a:lnTo>
                      <a:lnTo>
                        <a:pt x="102" y="21"/>
                      </a:lnTo>
                      <a:lnTo>
                        <a:pt x="99" y="10"/>
                      </a:lnTo>
                      <a:lnTo>
                        <a:pt x="90" y="5"/>
                      </a:lnTo>
                      <a:lnTo>
                        <a:pt x="85" y="8"/>
                      </a:lnTo>
                      <a:lnTo>
                        <a:pt x="69" y="5"/>
                      </a:lnTo>
                      <a:lnTo>
                        <a:pt x="64" y="7"/>
                      </a:lnTo>
                      <a:lnTo>
                        <a:pt x="59" y="5"/>
                      </a:lnTo>
                      <a:lnTo>
                        <a:pt x="59" y="4"/>
                      </a:lnTo>
                      <a:lnTo>
                        <a:pt x="45" y="0"/>
                      </a:lnTo>
                      <a:lnTo>
                        <a:pt x="43" y="4"/>
                      </a:lnTo>
                      <a:lnTo>
                        <a:pt x="35" y="4"/>
                      </a:lnTo>
                      <a:lnTo>
                        <a:pt x="29" y="8"/>
                      </a:lnTo>
                      <a:lnTo>
                        <a:pt x="24" y="13"/>
                      </a:lnTo>
                      <a:lnTo>
                        <a:pt x="22" y="18"/>
                      </a:lnTo>
                      <a:lnTo>
                        <a:pt x="19" y="21"/>
                      </a:lnTo>
                      <a:lnTo>
                        <a:pt x="13" y="21"/>
                      </a:lnTo>
                      <a:lnTo>
                        <a:pt x="10" y="26"/>
                      </a:lnTo>
                      <a:close/>
                    </a:path>
                  </a:pathLst>
                </a:custGeom>
                <a:solidFill>
                  <a:srgbClr val="ED4213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18664" name="Freeform 42"/>
                <p:cNvSpPr>
                  <a:spLocks/>
                </p:cNvSpPr>
                <p:nvPr/>
              </p:nvSpPr>
              <p:spPr bwMode="auto">
                <a:xfrm>
                  <a:off x="1021" y="3608"/>
                  <a:ext cx="20" cy="14"/>
                </a:xfrm>
                <a:custGeom>
                  <a:avLst/>
                  <a:gdLst>
                    <a:gd name="T0" fmla="*/ 2147483647 w 4"/>
                    <a:gd name="T1" fmla="*/ 2147483647 h 3"/>
                    <a:gd name="T2" fmla="*/ 2147483647 w 4"/>
                    <a:gd name="T3" fmla="*/ 2147483647 h 3"/>
                    <a:gd name="T4" fmla="*/ 2147483647 w 4"/>
                    <a:gd name="T5" fmla="*/ 2147483647 h 3"/>
                    <a:gd name="T6" fmla="*/ 2147483647 w 4"/>
                    <a:gd name="T7" fmla="*/ 2147483647 h 3"/>
                    <a:gd name="T8" fmla="*/ 2147483647 w 4"/>
                    <a:gd name="T9" fmla="*/ 2147483647 h 3"/>
                    <a:gd name="T10" fmla="*/ 2147483647 w 4"/>
                    <a:gd name="T11" fmla="*/ 2147483647 h 3"/>
                    <a:gd name="T12" fmla="*/ 2147483647 w 4"/>
                    <a:gd name="T13" fmla="*/ 2147483647 h 3"/>
                    <a:gd name="T14" fmla="*/ 2147483647 w 4"/>
                    <a:gd name="T15" fmla="*/ 0 h 3"/>
                    <a:gd name="T16" fmla="*/ 2147483647 w 4"/>
                    <a:gd name="T17" fmla="*/ 0 h 3"/>
                    <a:gd name="T18" fmla="*/ 0 w 4"/>
                    <a:gd name="T19" fmla="*/ 2147483647 h 3"/>
                    <a:gd name="T20" fmla="*/ 0 w 4"/>
                    <a:gd name="T21" fmla="*/ 2147483647 h 3"/>
                    <a:gd name="T22" fmla="*/ 0 w 4"/>
                    <a:gd name="T23" fmla="*/ 2147483647 h 3"/>
                    <a:gd name="T24" fmla="*/ 0 w 4"/>
                    <a:gd name="T25" fmla="*/ 2147483647 h 3"/>
                    <a:gd name="T26" fmla="*/ 0 w 4"/>
                    <a:gd name="T27" fmla="*/ 2147483647 h 3"/>
                    <a:gd name="T28" fmla="*/ 0 w 4"/>
                    <a:gd name="T29" fmla="*/ 2147483647 h 3"/>
                    <a:gd name="T30" fmla="*/ 0 w 4"/>
                    <a:gd name="T31" fmla="*/ 2147483647 h 3"/>
                    <a:gd name="T32" fmla="*/ 0 w 4"/>
                    <a:gd name="T33" fmla="*/ 2147483647 h 3"/>
                    <a:gd name="T34" fmla="*/ 2147483647 w 4"/>
                    <a:gd name="T35" fmla="*/ 2147483647 h 3"/>
                    <a:gd name="T36" fmla="*/ 2147483647 w 4"/>
                    <a:gd name="T37" fmla="*/ 2147483647 h 3"/>
                    <a:gd name="T38" fmla="*/ 2147483647 w 4"/>
                    <a:gd name="T39" fmla="*/ 2147483647 h 3"/>
                    <a:gd name="T40" fmla="*/ 2147483647 w 4"/>
                    <a:gd name="T41" fmla="*/ 2147483647 h 3"/>
                    <a:gd name="T42" fmla="*/ 2147483647 w 4"/>
                    <a:gd name="T43" fmla="*/ 2147483647 h 3"/>
                    <a:gd name="T44" fmla="*/ 2147483647 w 4"/>
                    <a:gd name="T45" fmla="*/ 2147483647 h 3"/>
                    <a:gd name="T46" fmla="*/ 2147483647 w 4"/>
                    <a:gd name="T47" fmla="*/ 2147483647 h 3"/>
                    <a:gd name="T48" fmla="*/ 2147483647 w 4"/>
                    <a:gd name="T49" fmla="*/ 2147483647 h 3"/>
                    <a:gd name="T50" fmla="*/ 2147483647 w 4"/>
                    <a:gd name="T51" fmla="*/ 2147483647 h 3"/>
                    <a:gd name="T52" fmla="*/ 2147483647 w 4"/>
                    <a:gd name="T53" fmla="*/ 2147483647 h 3"/>
                    <a:gd name="T54" fmla="*/ 2147483647 w 4"/>
                    <a:gd name="T55" fmla="*/ 2147483647 h 3"/>
                    <a:gd name="T56" fmla="*/ 2147483647 w 4"/>
                    <a:gd name="T57" fmla="*/ 2147483647 h 3"/>
                    <a:gd name="T58" fmla="*/ 2147483647 w 4"/>
                    <a:gd name="T59" fmla="*/ 2147483647 h 3"/>
                    <a:gd name="T60" fmla="*/ 2147483647 w 4"/>
                    <a:gd name="T61" fmla="*/ 2147483647 h 3"/>
                    <a:gd name="T62" fmla="*/ 2147483647 w 4"/>
                    <a:gd name="T63" fmla="*/ 2147483647 h 3"/>
                    <a:gd name="T64" fmla="*/ 2147483647 w 4"/>
                    <a:gd name="T65" fmla="*/ 0 h 3"/>
                    <a:gd name="T66" fmla="*/ 2147483647 w 4"/>
                    <a:gd name="T67" fmla="*/ 0 h 3"/>
                    <a:gd name="T68" fmla="*/ 2147483647 w 4"/>
                    <a:gd name="T69" fmla="*/ 0 h 3"/>
                    <a:gd name="T70" fmla="*/ 2147483647 w 4"/>
                    <a:gd name="T71" fmla="*/ 0 h 3"/>
                    <a:gd name="T72" fmla="*/ 2147483647 w 4"/>
                    <a:gd name="T73" fmla="*/ 2147483647 h 3"/>
                    <a:gd name="T74" fmla="*/ 2147483647 w 4"/>
                    <a:gd name="T75" fmla="*/ 2147483647 h 3"/>
                    <a:gd name="T76" fmla="*/ 2147483647 w 4"/>
                    <a:gd name="T77" fmla="*/ 2147483647 h 3"/>
                    <a:gd name="T78" fmla="*/ 2147483647 w 4"/>
                    <a:gd name="T79" fmla="*/ 2147483647 h 3"/>
                    <a:gd name="T80" fmla="*/ 2147483647 w 4"/>
                    <a:gd name="T81" fmla="*/ 2147483647 h 3"/>
                    <a:gd name="T82" fmla="*/ 2147483647 w 4"/>
                    <a:gd name="T83" fmla="*/ 2147483647 h 3"/>
                    <a:gd name="T84" fmla="*/ 2147483647 w 4"/>
                    <a:gd name="T85" fmla="*/ 2147483647 h 3"/>
                    <a:gd name="T86" fmla="*/ 2147483647 w 4"/>
                    <a:gd name="T87" fmla="*/ 2147483647 h 3"/>
                    <a:gd name="T88" fmla="*/ 2147483647 w 4"/>
                    <a:gd name="T89" fmla="*/ 2147483647 h 3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w 4"/>
                    <a:gd name="T136" fmla="*/ 0 h 3"/>
                    <a:gd name="T137" fmla="*/ 4 w 4"/>
                    <a:gd name="T138" fmla="*/ 3 h 3"/>
                  </a:gdLst>
                  <a:ahLst/>
                  <a:cxnLst>
                    <a:cxn ang="T90">
                      <a:pos x="T0" y="T1"/>
                    </a:cxn>
                    <a:cxn ang="T91">
                      <a:pos x="T2" y="T3"/>
                    </a:cxn>
                    <a:cxn ang="T92">
                      <a:pos x="T4" y="T5"/>
                    </a:cxn>
                    <a:cxn ang="T93">
                      <a:pos x="T6" y="T7"/>
                    </a:cxn>
                    <a:cxn ang="T94">
                      <a:pos x="T8" y="T9"/>
                    </a:cxn>
                    <a:cxn ang="T95">
                      <a:pos x="T10" y="T11"/>
                    </a:cxn>
                    <a:cxn ang="T96">
                      <a:pos x="T12" y="T13"/>
                    </a:cxn>
                    <a:cxn ang="T97">
                      <a:pos x="T14" y="T15"/>
                    </a:cxn>
                    <a:cxn ang="T98">
                      <a:pos x="T16" y="T17"/>
                    </a:cxn>
                    <a:cxn ang="T99">
                      <a:pos x="T18" y="T19"/>
                    </a:cxn>
                    <a:cxn ang="T100">
                      <a:pos x="T20" y="T21"/>
                    </a:cxn>
                    <a:cxn ang="T101">
                      <a:pos x="T22" y="T23"/>
                    </a:cxn>
                    <a:cxn ang="T102">
                      <a:pos x="T24" y="T25"/>
                    </a:cxn>
                    <a:cxn ang="T103">
                      <a:pos x="T26" y="T27"/>
                    </a:cxn>
                    <a:cxn ang="T104">
                      <a:pos x="T28" y="T29"/>
                    </a:cxn>
                    <a:cxn ang="T105">
                      <a:pos x="T30" y="T31"/>
                    </a:cxn>
                    <a:cxn ang="T106">
                      <a:pos x="T32" y="T33"/>
                    </a:cxn>
                    <a:cxn ang="T107">
                      <a:pos x="T34" y="T35"/>
                    </a:cxn>
                    <a:cxn ang="T108">
                      <a:pos x="T36" y="T37"/>
                    </a:cxn>
                    <a:cxn ang="T109">
                      <a:pos x="T38" y="T39"/>
                    </a:cxn>
                    <a:cxn ang="T110">
                      <a:pos x="T40" y="T41"/>
                    </a:cxn>
                    <a:cxn ang="T111">
                      <a:pos x="T42" y="T43"/>
                    </a:cxn>
                    <a:cxn ang="T112">
                      <a:pos x="T44" y="T45"/>
                    </a:cxn>
                    <a:cxn ang="T113">
                      <a:pos x="T46" y="T47"/>
                    </a:cxn>
                    <a:cxn ang="T114">
                      <a:pos x="T48" y="T49"/>
                    </a:cxn>
                    <a:cxn ang="T115">
                      <a:pos x="T50" y="T51"/>
                    </a:cxn>
                    <a:cxn ang="T116">
                      <a:pos x="T52" y="T53"/>
                    </a:cxn>
                    <a:cxn ang="T117">
                      <a:pos x="T54" y="T55"/>
                    </a:cxn>
                    <a:cxn ang="T118">
                      <a:pos x="T56" y="T57"/>
                    </a:cxn>
                    <a:cxn ang="T119">
                      <a:pos x="T58" y="T59"/>
                    </a:cxn>
                    <a:cxn ang="T120">
                      <a:pos x="T60" y="T61"/>
                    </a:cxn>
                    <a:cxn ang="T121">
                      <a:pos x="T62" y="T63"/>
                    </a:cxn>
                    <a:cxn ang="T122">
                      <a:pos x="T64" y="T65"/>
                    </a:cxn>
                    <a:cxn ang="T123">
                      <a:pos x="T66" y="T67"/>
                    </a:cxn>
                    <a:cxn ang="T124">
                      <a:pos x="T68" y="T69"/>
                    </a:cxn>
                    <a:cxn ang="T125">
                      <a:pos x="T70" y="T71"/>
                    </a:cxn>
                    <a:cxn ang="T126">
                      <a:pos x="T72" y="T73"/>
                    </a:cxn>
                    <a:cxn ang="T127">
                      <a:pos x="T74" y="T75"/>
                    </a:cxn>
                    <a:cxn ang="T128">
                      <a:pos x="T76" y="T77"/>
                    </a:cxn>
                    <a:cxn ang="T129">
                      <a:pos x="T78" y="T79"/>
                    </a:cxn>
                    <a:cxn ang="T130">
                      <a:pos x="T80" y="T81"/>
                    </a:cxn>
                    <a:cxn ang="T131">
                      <a:pos x="T82" y="T83"/>
                    </a:cxn>
                    <a:cxn ang="T132">
                      <a:pos x="T84" y="T85"/>
                    </a:cxn>
                    <a:cxn ang="T133">
                      <a:pos x="T86" y="T87"/>
                    </a:cxn>
                    <a:cxn ang="T134">
                      <a:pos x="T88" y="T89"/>
                    </a:cxn>
                  </a:cxnLst>
                  <a:rect l="T135" t="T136" r="T137" b="T138"/>
                  <a:pathLst>
                    <a:path w="4" h="3">
                      <a:moveTo>
                        <a:pt x="2" y="2"/>
                      </a:moveTo>
                      <a:lnTo>
                        <a:pt x="2" y="1"/>
                      </a:lnTo>
                      <a:lnTo>
                        <a:pt x="1" y="0"/>
                      </a:lnTo>
                      <a:lnTo>
                        <a:pt x="0" y="1"/>
                      </a:lnTo>
                      <a:lnTo>
                        <a:pt x="0" y="2"/>
                      </a:lnTo>
                      <a:lnTo>
                        <a:pt x="1" y="2"/>
                      </a:lnTo>
                      <a:lnTo>
                        <a:pt x="1" y="3"/>
                      </a:lnTo>
                      <a:lnTo>
                        <a:pt x="2" y="3"/>
                      </a:lnTo>
                      <a:lnTo>
                        <a:pt x="3" y="3"/>
                      </a:lnTo>
                      <a:lnTo>
                        <a:pt x="4" y="2"/>
                      </a:lnTo>
                      <a:lnTo>
                        <a:pt x="4" y="1"/>
                      </a:lnTo>
                      <a:lnTo>
                        <a:pt x="4" y="0"/>
                      </a:lnTo>
                      <a:lnTo>
                        <a:pt x="4" y="1"/>
                      </a:lnTo>
                      <a:lnTo>
                        <a:pt x="3" y="1"/>
                      </a:lnTo>
                      <a:lnTo>
                        <a:pt x="2" y="2"/>
                      </a:lnTo>
                      <a:lnTo>
                        <a:pt x="2" y="3"/>
                      </a:lnTo>
                      <a:lnTo>
                        <a:pt x="3" y="3"/>
                      </a:lnTo>
                    </a:path>
                  </a:pathLst>
                </a:custGeom>
                <a:solidFill>
                  <a:srgbClr val="ED4213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18665" name="Freeform 43"/>
                <p:cNvSpPr>
                  <a:spLocks/>
                </p:cNvSpPr>
                <p:nvPr/>
              </p:nvSpPr>
              <p:spPr bwMode="auto">
                <a:xfrm>
                  <a:off x="978" y="3610"/>
                  <a:ext cx="43" cy="30"/>
                </a:xfrm>
                <a:custGeom>
                  <a:avLst/>
                  <a:gdLst>
                    <a:gd name="T0" fmla="*/ 2147483647 w 9"/>
                    <a:gd name="T1" fmla="*/ 0 h 6"/>
                    <a:gd name="T2" fmla="*/ 2147483647 w 9"/>
                    <a:gd name="T3" fmla="*/ 0 h 6"/>
                    <a:gd name="T4" fmla="*/ 2147483647 w 9"/>
                    <a:gd name="T5" fmla="*/ 2147483647 h 6"/>
                    <a:gd name="T6" fmla="*/ 2147483647 w 9"/>
                    <a:gd name="T7" fmla="*/ 2147483647 h 6"/>
                    <a:gd name="T8" fmla="*/ 2147483647 w 9"/>
                    <a:gd name="T9" fmla="*/ 2147483647 h 6"/>
                    <a:gd name="T10" fmla="*/ 2147483647 w 9"/>
                    <a:gd name="T11" fmla="*/ 2147483647 h 6"/>
                    <a:gd name="T12" fmla="*/ 2147483647 w 9"/>
                    <a:gd name="T13" fmla="*/ 2147483647 h 6"/>
                    <a:gd name="T14" fmla="*/ 2147483647 w 9"/>
                    <a:gd name="T15" fmla="*/ 2147483647 h 6"/>
                    <a:gd name="T16" fmla="*/ 2147483647 w 9"/>
                    <a:gd name="T17" fmla="*/ 2147483647 h 6"/>
                    <a:gd name="T18" fmla="*/ 2147483647 w 9"/>
                    <a:gd name="T19" fmla="*/ 2147483647 h 6"/>
                    <a:gd name="T20" fmla="*/ 2147483647 w 9"/>
                    <a:gd name="T21" fmla="*/ 2147483647 h 6"/>
                    <a:gd name="T22" fmla="*/ 0 w 9"/>
                    <a:gd name="T23" fmla="*/ 2147483647 h 6"/>
                    <a:gd name="T24" fmla="*/ 0 w 9"/>
                    <a:gd name="T25" fmla="*/ 2147483647 h 6"/>
                    <a:gd name="T26" fmla="*/ 0 w 9"/>
                    <a:gd name="T27" fmla="*/ 2147483647 h 6"/>
                    <a:gd name="T28" fmla="*/ 0 w 9"/>
                    <a:gd name="T29" fmla="*/ 2147483647 h 6"/>
                    <a:gd name="T30" fmla="*/ 0 w 9"/>
                    <a:gd name="T31" fmla="*/ 2147483647 h 6"/>
                    <a:gd name="T32" fmla="*/ 0 w 9"/>
                    <a:gd name="T33" fmla="*/ 2147483647 h 6"/>
                    <a:gd name="T34" fmla="*/ 0 w 9"/>
                    <a:gd name="T35" fmla="*/ 2147483647 h 6"/>
                    <a:gd name="T36" fmla="*/ 0 w 9"/>
                    <a:gd name="T37" fmla="*/ 2147483647 h 6"/>
                    <a:gd name="T38" fmla="*/ 2147483647 w 9"/>
                    <a:gd name="T39" fmla="*/ 2147483647 h 6"/>
                    <a:gd name="T40" fmla="*/ 2147483647 w 9"/>
                    <a:gd name="T41" fmla="*/ 2147483647 h 6"/>
                    <a:gd name="T42" fmla="*/ 2147483647 w 9"/>
                    <a:gd name="T43" fmla="*/ 2147483647 h 6"/>
                    <a:gd name="T44" fmla="*/ 2147483647 w 9"/>
                    <a:gd name="T45" fmla="*/ 2147483647 h 6"/>
                    <a:gd name="T46" fmla="*/ 2147483647 w 9"/>
                    <a:gd name="T47" fmla="*/ 2147483647 h 6"/>
                    <a:gd name="T48" fmla="*/ 2147483647 w 9"/>
                    <a:gd name="T49" fmla="*/ 2147483647 h 6"/>
                    <a:gd name="T50" fmla="*/ 2147483647 w 9"/>
                    <a:gd name="T51" fmla="*/ 2147483647 h 6"/>
                    <a:gd name="T52" fmla="*/ 2147483647 w 9"/>
                    <a:gd name="T53" fmla="*/ 2147483647 h 6"/>
                    <a:gd name="T54" fmla="*/ 2147483647 w 9"/>
                    <a:gd name="T55" fmla="*/ 2147483647 h 6"/>
                    <a:gd name="T56" fmla="*/ 2147483647 w 9"/>
                    <a:gd name="T57" fmla="*/ 0 h 6"/>
                    <a:gd name="T58" fmla="*/ 2147483647 w 9"/>
                    <a:gd name="T59" fmla="*/ 0 h 6"/>
                    <a:gd name="T60" fmla="*/ 2147483647 w 9"/>
                    <a:gd name="T61" fmla="*/ 0 h 6"/>
                    <a:gd name="T62" fmla="*/ 2147483647 w 9"/>
                    <a:gd name="T63" fmla="*/ 0 h 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9"/>
                    <a:gd name="T97" fmla="*/ 0 h 6"/>
                    <a:gd name="T98" fmla="*/ 9 w 9"/>
                    <a:gd name="T99" fmla="*/ 6 h 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9" h="6">
                      <a:moveTo>
                        <a:pt x="8" y="0"/>
                      </a:moveTo>
                      <a:lnTo>
                        <a:pt x="7" y="0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4" y="1"/>
                      </a:lnTo>
                      <a:lnTo>
                        <a:pt x="3" y="1"/>
                      </a:lnTo>
                      <a:lnTo>
                        <a:pt x="3" y="2"/>
                      </a:lnTo>
                      <a:lnTo>
                        <a:pt x="3" y="3"/>
                      </a:lnTo>
                      <a:lnTo>
                        <a:pt x="2" y="3"/>
                      </a:lnTo>
                      <a:lnTo>
                        <a:pt x="1" y="3"/>
                      </a:lnTo>
                      <a:lnTo>
                        <a:pt x="1" y="4"/>
                      </a:lnTo>
                      <a:lnTo>
                        <a:pt x="1" y="5"/>
                      </a:lnTo>
                      <a:lnTo>
                        <a:pt x="0" y="5"/>
                      </a:lnTo>
                      <a:lnTo>
                        <a:pt x="0" y="6"/>
                      </a:lnTo>
                      <a:lnTo>
                        <a:pt x="1" y="6"/>
                      </a:lnTo>
                      <a:lnTo>
                        <a:pt x="2" y="6"/>
                      </a:lnTo>
                      <a:lnTo>
                        <a:pt x="2" y="5"/>
                      </a:lnTo>
                      <a:lnTo>
                        <a:pt x="3" y="5"/>
                      </a:lnTo>
                      <a:lnTo>
                        <a:pt x="5" y="4"/>
                      </a:lnTo>
                      <a:lnTo>
                        <a:pt x="6" y="3"/>
                      </a:lnTo>
                      <a:lnTo>
                        <a:pt x="7" y="2"/>
                      </a:lnTo>
                      <a:lnTo>
                        <a:pt x="8" y="2"/>
                      </a:lnTo>
                      <a:lnTo>
                        <a:pt x="9" y="1"/>
                      </a:lnTo>
                      <a:lnTo>
                        <a:pt x="8" y="0"/>
                      </a:lnTo>
                      <a:close/>
                    </a:path>
                  </a:pathLst>
                </a:custGeom>
                <a:solidFill>
                  <a:srgbClr val="ED4213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18666" name="Freeform 44"/>
                <p:cNvSpPr>
                  <a:spLocks/>
                </p:cNvSpPr>
                <p:nvPr/>
              </p:nvSpPr>
              <p:spPr bwMode="auto">
                <a:xfrm>
                  <a:off x="934" y="3632"/>
                  <a:ext cx="44" cy="34"/>
                </a:xfrm>
                <a:custGeom>
                  <a:avLst/>
                  <a:gdLst>
                    <a:gd name="T0" fmla="*/ 2147483647 w 9"/>
                    <a:gd name="T1" fmla="*/ 2147483647 h 7"/>
                    <a:gd name="T2" fmla="*/ 2147483647 w 9"/>
                    <a:gd name="T3" fmla="*/ 2147483647 h 7"/>
                    <a:gd name="T4" fmla="*/ 2147483647 w 9"/>
                    <a:gd name="T5" fmla="*/ 2147483647 h 7"/>
                    <a:gd name="T6" fmla="*/ 2147483647 w 9"/>
                    <a:gd name="T7" fmla="*/ 2147483647 h 7"/>
                    <a:gd name="T8" fmla="*/ 2147483647 w 9"/>
                    <a:gd name="T9" fmla="*/ 2147483647 h 7"/>
                    <a:gd name="T10" fmla="*/ 2147483647 w 9"/>
                    <a:gd name="T11" fmla="*/ 2147483647 h 7"/>
                    <a:gd name="T12" fmla="*/ 2147483647 w 9"/>
                    <a:gd name="T13" fmla="*/ 2147483647 h 7"/>
                    <a:gd name="T14" fmla="*/ 0 w 9"/>
                    <a:gd name="T15" fmla="*/ 2147483647 h 7"/>
                    <a:gd name="T16" fmla="*/ 2147483647 w 9"/>
                    <a:gd name="T17" fmla="*/ 2147483647 h 7"/>
                    <a:gd name="T18" fmla="*/ 2147483647 w 9"/>
                    <a:gd name="T19" fmla="*/ 2147483647 h 7"/>
                    <a:gd name="T20" fmla="*/ 2147483647 w 9"/>
                    <a:gd name="T21" fmla="*/ 2147483647 h 7"/>
                    <a:gd name="T22" fmla="*/ 2147483647 w 9"/>
                    <a:gd name="T23" fmla="*/ 2147483647 h 7"/>
                    <a:gd name="T24" fmla="*/ 2147483647 w 9"/>
                    <a:gd name="T25" fmla="*/ 2147483647 h 7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9"/>
                    <a:gd name="T40" fmla="*/ 0 h 7"/>
                    <a:gd name="T41" fmla="*/ 9 w 9"/>
                    <a:gd name="T42" fmla="*/ 7 h 7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9" h="7">
                      <a:moveTo>
                        <a:pt x="8" y="3"/>
                      </a:moveTo>
                      <a:cubicBezTo>
                        <a:pt x="8" y="2"/>
                        <a:pt x="9" y="1"/>
                        <a:pt x="8" y="1"/>
                      </a:cubicBezTo>
                      <a:cubicBezTo>
                        <a:pt x="7" y="0"/>
                        <a:pt x="5" y="2"/>
                        <a:pt x="5" y="3"/>
                      </a:cubicBezTo>
                      <a:cubicBezTo>
                        <a:pt x="4" y="3"/>
                        <a:pt x="4" y="3"/>
                        <a:pt x="4" y="4"/>
                      </a:cubicBezTo>
                      <a:cubicBezTo>
                        <a:pt x="4" y="4"/>
                        <a:pt x="4" y="4"/>
                        <a:pt x="4" y="4"/>
                      </a:cubicBezTo>
                      <a:cubicBezTo>
                        <a:pt x="3" y="5"/>
                        <a:pt x="3" y="5"/>
                        <a:pt x="2" y="5"/>
                      </a:cubicBezTo>
                      <a:cubicBezTo>
                        <a:pt x="2" y="5"/>
                        <a:pt x="2" y="5"/>
                        <a:pt x="1" y="6"/>
                      </a:cubicBezTo>
                      <a:cubicBezTo>
                        <a:pt x="1" y="6"/>
                        <a:pt x="0" y="6"/>
                        <a:pt x="0" y="6"/>
                      </a:cubicBezTo>
                      <a:cubicBezTo>
                        <a:pt x="1" y="7"/>
                        <a:pt x="1" y="7"/>
                        <a:pt x="2" y="6"/>
                      </a:cubicBezTo>
                      <a:cubicBezTo>
                        <a:pt x="2" y="6"/>
                        <a:pt x="3" y="5"/>
                        <a:pt x="3" y="5"/>
                      </a:cubicBezTo>
                      <a:cubicBezTo>
                        <a:pt x="4" y="5"/>
                        <a:pt x="5" y="5"/>
                        <a:pt x="6" y="4"/>
                      </a:cubicBezTo>
                      <a:cubicBezTo>
                        <a:pt x="7" y="4"/>
                        <a:pt x="7" y="3"/>
                        <a:pt x="8" y="3"/>
                      </a:cubicBezTo>
                      <a:cubicBezTo>
                        <a:pt x="8" y="3"/>
                        <a:pt x="8" y="3"/>
                        <a:pt x="8" y="3"/>
                      </a:cubicBezTo>
                      <a:close/>
                    </a:path>
                  </a:pathLst>
                </a:custGeom>
                <a:solidFill>
                  <a:srgbClr val="ED4213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18667" name="Freeform 45"/>
                <p:cNvSpPr>
                  <a:spLocks/>
                </p:cNvSpPr>
                <p:nvPr/>
              </p:nvSpPr>
              <p:spPr bwMode="auto">
                <a:xfrm>
                  <a:off x="934" y="3637"/>
                  <a:ext cx="39" cy="29"/>
                </a:xfrm>
                <a:custGeom>
                  <a:avLst/>
                  <a:gdLst>
                    <a:gd name="T0" fmla="*/ 2147483647 w 8"/>
                    <a:gd name="T1" fmla="*/ 2147483647 h 6"/>
                    <a:gd name="T2" fmla="*/ 2147483647 w 8"/>
                    <a:gd name="T3" fmla="*/ 2147483647 h 6"/>
                    <a:gd name="T4" fmla="*/ 2147483647 w 8"/>
                    <a:gd name="T5" fmla="*/ 2147483647 h 6"/>
                    <a:gd name="T6" fmla="*/ 2147483647 w 8"/>
                    <a:gd name="T7" fmla="*/ 0 h 6"/>
                    <a:gd name="T8" fmla="*/ 2147483647 w 8"/>
                    <a:gd name="T9" fmla="*/ 0 h 6"/>
                    <a:gd name="T10" fmla="*/ 2147483647 w 8"/>
                    <a:gd name="T11" fmla="*/ 0 h 6"/>
                    <a:gd name="T12" fmla="*/ 2147483647 w 8"/>
                    <a:gd name="T13" fmla="*/ 0 h 6"/>
                    <a:gd name="T14" fmla="*/ 2147483647 w 8"/>
                    <a:gd name="T15" fmla="*/ 0 h 6"/>
                    <a:gd name="T16" fmla="*/ 2147483647 w 8"/>
                    <a:gd name="T17" fmla="*/ 0 h 6"/>
                    <a:gd name="T18" fmla="*/ 2147483647 w 8"/>
                    <a:gd name="T19" fmla="*/ 0 h 6"/>
                    <a:gd name="T20" fmla="*/ 2147483647 w 8"/>
                    <a:gd name="T21" fmla="*/ 0 h 6"/>
                    <a:gd name="T22" fmla="*/ 2147483647 w 8"/>
                    <a:gd name="T23" fmla="*/ 0 h 6"/>
                    <a:gd name="T24" fmla="*/ 2147483647 w 8"/>
                    <a:gd name="T25" fmla="*/ 0 h 6"/>
                    <a:gd name="T26" fmla="*/ 2147483647 w 8"/>
                    <a:gd name="T27" fmla="*/ 2147483647 h 6"/>
                    <a:gd name="T28" fmla="*/ 2147483647 w 8"/>
                    <a:gd name="T29" fmla="*/ 2147483647 h 6"/>
                    <a:gd name="T30" fmla="*/ 2147483647 w 8"/>
                    <a:gd name="T31" fmla="*/ 2147483647 h 6"/>
                    <a:gd name="T32" fmla="*/ 2147483647 w 8"/>
                    <a:gd name="T33" fmla="*/ 2147483647 h 6"/>
                    <a:gd name="T34" fmla="*/ 2147483647 w 8"/>
                    <a:gd name="T35" fmla="*/ 2147483647 h 6"/>
                    <a:gd name="T36" fmla="*/ 2147483647 w 8"/>
                    <a:gd name="T37" fmla="*/ 2147483647 h 6"/>
                    <a:gd name="T38" fmla="*/ 2147483647 w 8"/>
                    <a:gd name="T39" fmla="*/ 2147483647 h 6"/>
                    <a:gd name="T40" fmla="*/ 2147483647 w 8"/>
                    <a:gd name="T41" fmla="*/ 2147483647 h 6"/>
                    <a:gd name="T42" fmla="*/ 2147483647 w 8"/>
                    <a:gd name="T43" fmla="*/ 2147483647 h 6"/>
                    <a:gd name="T44" fmla="*/ 2147483647 w 8"/>
                    <a:gd name="T45" fmla="*/ 2147483647 h 6"/>
                    <a:gd name="T46" fmla="*/ 2147483647 w 8"/>
                    <a:gd name="T47" fmla="*/ 2147483647 h 6"/>
                    <a:gd name="T48" fmla="*/ 2147483647 w 8"/>
                    <a:gd name="T49" fmla="*/ 2147483647 h 6"/>
                    <a:gd name="T50" fmla="*/ 2147483647 w 8"/>
                    <a:gd name="T51" fmla="*/ 2147483647 h 6"/>
                    <a:gd name="T52" fmla="*/ 2147483647 w 8"/>
                    <a:gd name="T53" fmla="*/ 2147483647 h 6"/>
                    <a:gd name="T54" fmla="*/ 2147483647 w 8"/>
                    <a:gd name="T55" fmla="*/ 2147483647 h 6"/>
                    <a:gd name="T56" fmla="*/ 2147483647 w 8"/>
                    <a:gd name="T57" fmla="*/ 2147483647 h 6"/>
                    <a:gd name="T58" fmla="*/ 2147483647 w 8"/>
                    <a:gd name="T59" fmla="*/ 2147483647 h 6"/>
                    <a:gd name="T60" fmla="*/ 0 w 8"/>
                    <a:gd name="T61" fmla="*/ 2147483647 h 6"/>
                    <a:gd name="T62" fmla="*/ 0 w 8"/>
                    <a:gd name="T63" fmla="*/ 2147483647 h 6"/>
                    <a:gd name="T64" fmla="*/ 0 w 8"/>
                    <a:gd name="T65" fmla="*/ 2147483647 h 6"/>
                    <a:gd name="T66" fmla="*/ 2147483647 w 8"/>
                    <a:gd name="T67" fmla="*/ 2147483647 h 6"/>
                    <a:gd name="T68" fmla="*/ 2147483647 w 8"/>
                    <a:gd name="T69" fmla="*/ 2147483647 h 6"/>
                    <a:gd name="T70" fmla="*/ 2147483647 w 8"/>
                    <a:gd name="T71" fmla="*/ 2147483647 h 6"/>
                    <a:gd name="T72" fmla="*/ 2147483647 w 8"/>
                    <a:gd name="T73" fmla="*/ 2147483647 h 6"/>
                    <a:gd name="T74" fmla="*/ 2147483647 w 8"/>
                    <a:gd name="T75" fmla="*/ 2147483647 h 6"/>
                    <a:gd name="T76" fmla="*/ 2147483647 w 8"/>
                    <a:gd name="T77" fmla="*/ 2147483647 h 6"/>
                    <a:gd name="T78" fmla="*/ 2147483647 w 8"/>
                    <a:gd name="T79" fmla="*/ 2147483647 h 6"/>
                    <a:gd name="T80" fmla="*/ 2147483647 w 8"/>
                    <a:gd name="T81" fmla="*/ 2147483647 h 6"/>
                    <a:gd name="T82" fmla="*/ 2147483647 w 8"/>
                    <a:gd name="T83" fmla="*/ 2147483647 h 6"/>
                    <a:gd name="T84" fmla="*/ 2147483647 w 8"/>
                    <a:gd name="T85" fmla="*/ 2147483647 h 6"/>
                    <a:gd name="T86" fmla="*/ 2147483647 w 8"/>
                    <a:gd name="T87" fmla="*/ 2147483647 h 6"/>
                    <a:gd name="T88" fmla="*/ 2147483647 w 8"/>
                    <a:gd name="T89" fmla="*/ 2147483647 h 6"/>
                    <a:gd name="T90" fmla="*/ 2147483647 w 8"/>
                    <a:gd name="T91" fmla="*/ 2147483647 h 6"/>
                    <a:gd name="T92" fmla="*/ 2147483647 w 8"/>
                    <a:gd name="T93" fmla="*/ 2147483647 h 6"/>
                    <a:gd name="T94" fmla="*/ 2147483647 w 8"/>
                    <a:gd name="T95" fmla="*/ 2147483647 h 6"/>
                    <a:gd name="T96" fmla="*/ 2147483647 w 8"/>
                    <a:gd name="T97" fmla="*/ 2147483647 h 6"/>
                    <a:gd name="T98" fmla="*/ 2147483647 w 8"/>
                    <a:gd name="T99" fmla="*/ 2147483647 h 6"/>
                    <a:gd name="T100" fmla="*/ 2147483647 w 8"/>
                    <a:gd name="T101" fmla="*/ 2147483647 h 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w 8"/>
                    <a:gd name="T154" fmla="*/ 0 h 6"/>
                    <a:gd name="T155" fmla="*/ 8 w 8"/>
                    <a:gd name="T156" fmla="*/ 6 h 6"/>
                  </a:gdLst>
                  <a:ahLst/>
                  <a:cxnLst>
                    <a:cxn ang="T102">
                      <a:pos x="T0" y="T1"/>
                    </a:cxn>
                    <a:cxn ang="T103">
                      <a:pos x="T2" y="T3"/>
                    </a:cxn>
                    <a:cxn ang="T104">
                      <a:pos x="T4" y="T5"/>
                    </a:cxn>
                    <a:cxn ang="T105">
                      <a:pos x="T6" y="T7"/>
                    </a:cxn>
                    <a:cxn ang="T106">
                      <a:pos x="T8" y="T9"/>
                    </a:cxn>
                    <a:cxn ang="T107">
                      <a:pos x="T10" y="T11"/>
                    </a:cxn>
                    <a:cxn ang="T108">
                      <a:pos x="T12" y="T13"/>
                    </a:cxn>
                    <a:cxn ang="T109">
                      <a:pos x="T14" y="T15"/>
                    </a:cxn>
                    <a:cxn ang="T110">
                      <a:pos x="T16" y="T17"/>
                    </a:cxn>
                    <a:cxn ang="T111">
                      <a:pos x="T18" y="T19"/>
                    </a:cxn>
                    <a:cxn ang="T112">
                      <a:pos x="T20" y="T21"/>
                    </a:cxn>
                    <a:cxn ang="T113">
                      <a:pos x="T22" y="T23"/>
                    </a:cxn>
                    <a:cxn ang="T114">
                      <a:pos x="T24" y="T25"/>
                    </a:cxn>
                    <a:cxn ang="T115">
                      <a:pos x="T26" y="T27"/>
                    </a:cxn>
                    <a:cxn ang="T116">
                      <a:pos x="T28" y="T29"/>
                    </a:cxn>
                    <a:cxn ang="T117">
                      <a:pos x="T30" y="T31"/>
                    </a:cxn>
                    <a:cxn ang="T118">
                      <a:pos x="T32" y="T33"/>
                    </a:cxn>
                    <a:cxn ang="T119">
                      <a:pos x="T34" y="T35"/>
                    </a:cxn>
                    <a:cxn ang="T120">
                      <a:pos x="T36" y="T37"/>
                    </a:cxn>
                    <a:cxn ang="T121">
                      <a:pos x="T38" y="T39"/>
                    </a:cxn>
                    <a:cxn ang="T122">
                      <a:pos x="T40" y="T41"/>
                    </a:cxn>
                    <a:cxn ang="T123">
                      <a:pos x="T42" y="T43"/>
                    </a:cxn>
                    <a:cxn ang="T124">
                      <a:pos x="T44" y="T45"/>
                    </a:cxn>
                    <a:cxn ang="T125">
                      <a:pos x="T46" y="T47"/>
                    </a:cxn>
                    <a:cxn ang="T126">
                      <a:pos x="T48" y="T49"/>
                    </a:cxn>
                    <a:cxn ang="T127">
                      <a:pos x="T50" y="T51"/>
                    </a:cxn>
                    <a:cxn ang="T128">
                      <a:pos x="T52" y="T53"/>
                    </a:cxn>
                    <a:cxn ang="T129">
                      <a:pos x="T54" y="T55"/>
                    </a:cxn>
                    <a:cxn ang="T130">
                      <a:pos x="T56" y="T57"/>
                    </a:cxn>
                    <a:cxn ang="T131">
                      <a:pos x="T58" y="T59"/>
                    </a:cxn>
                    <a:cxn ang="T132">
                      <a:pos x="T60" y="T61"/>
                    </a:cxn>
                    <a:cxn ang="T133">
                      <a:pos x="T62" y="T63"/>
                    </a:cxn>
                    <a:cxn ang="T134">
                      <a:pos x="T64" y="T65"/>
                    </a:cxn>
                    <a:cxn ang="T135">
                      <a:pos x="T66" y="T67"/>
                    </a:cxn>
                    <a:cxn ang="T136">
                      <a:pos x="T68" y="T69"/>
                    </a:cxn>
                    <a:cxn ang="T137">
                      <a:pos x="T70" y="T71"/>
                    </a:cxn>
                    <a:cxn ang="T138">
                      <a:pos x="T72" y="T73"/>
                    </a:cxn>
                    <a:cxn ang="T139">
                      <a:pos x="T74" y="T75"/>
                    </a:cxn>
                    <a:cxn ang="T140">
                      <a:pos x="T76" y="T77"/>
                    </a:cxn>
                    <a:cxn ang="T141">
                      <a:pos x="T78" y="T79"/>
                    </a:cxn>
                    <a:cxn ang="T142">
                      <a:pos x="T80" y="T81"/>
                    </a:cxn>
                    <a:cxn ang="T143">
                      <a:pos x="T82" y="T83"/>
                    </a:cxn>
                    <a:cxn ang="T144">
                      <a:pos x="T84" y="T85"/>
                    </a:cxn>
                    <a:cxn ang="T145">
                      <a:pos x="T86" y="T87"/>
                    </a:cxn>
                    <a:cxn ang="T146">
                      <a:pos x="T88" y="T89"/>
                    </a:cxn>
                    <a:cxn ang="T147">
                      <a:pos x="T90" y="T91"/>
                    </a:cxn>
                    <a:cxn ang="T148">
                      <a:pos x="T92" y="T93"/>
                    </a:cxn>
                    <a:cxn ang="T149">
                      <a:pos x="T94" y="T95"/>
                    </a:cxn>
                    <a:cxn ang="T150">
                      <a:pos x="T96" y="T97"/>
                    </a:cxn>
                    <a:cxn ang="T151">
                      <a:pos x="T98" y="T99"/>
                    </a:cxn>
                    <a:cxn ang="T152">
                      <a:pos x="T100" y="T101"/>
                    </a:cxn>
                  </a:cxnLst>
                  <a:rect l="T153" t="T154" r="T155" b="T156"/>
                  <a:pathLst>
                    <a:path w="8" h="6">
                      <a:moveTo>
                        <a:pt x="8" y="2"/>
                      </a:moveTo>
                      <a:lnTo>
                        <a:pt x="8" y="1"/>
                      </a:lnTo>
                      <a:lnTo>
                        <a:pt x="8" y="0"/>
                      </a:lnTo>
                      <a:lnTo>
                        <a:pt x="7" y="0"/>
                      </a:lnTo>
                      <a:lnTo>
                        <a:pt x="6" y="0"/>
                      </a:lnTo>
                      <a:lnTo>
                        <a:pt x="5" y="1"/>
                      </a:lnTo>
                      <a:lnTo>
                        <a:pt x="5" y="2"/>
                      </a:lnTo>
                      <a:lnTo>
                        <a:pt x="4" y="2"/>
                      </a:lnTo>
                      <a:lnTo>
                        <a:pt x="4" y="3"/>
                      </a:lnTo>
                      <a:lnTo>
                        <a:pt x="2" y="4"/>
                      </a:lnTo>
                      <a:lnTo>
                        <a:pt x="1" y="4"/>
                      </a:lnTo>
                      <a:lnTo>
                        <a:pt x="1" y="5"/>
                      </a:lnTo>
                      <a:lnTo>
                        <a:pt x="0" y="5"/>
                      </a:lnTo>
                      <a:lnTo>
                        <a:pt x="1" y="6"/>
                      </a:lnTo>
                      <a:lnTo>
                        <a:pt x="2" y="5"/>
                      </a:lnTo>
                      <a:lnTo>
                        <a:pt x="3" y="5"/>
                      </a:lnTo>
                      <a:lnTo>
                        <a:pt x="3" y="4"/>
                      </a:lnTo>
                      <a:lnTo>
                        <a:pt x="5" y="4"/>
                      </a:lnTo>
                      <a:lnTo>
                        <a:pt x="5" y="3"/>
                      </a:lnTo>
                      <a:lnTo>
                        <a:pt x="6" y="3"/>
                      </a:lnTo>
                      <a:lnTo>
                        <a:pt x="7" y="3"/>
                      </a:lnTo>
                      <a:lnTo>
                        <a:pt x="7" y="2"/>
                      </a:lnTo>
                      <a:lnTo>
                        <a:pt x="8" y="2"/>
                      </a:lnTo>
                      <a:close/>
                    </a:path>
                  </a:pathLst>
                </a:custGeom>
                <a:solidFill>
                  <a:srgbClr val="ED4213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18668" name="Freeform 46"/>
                <p:cNvSpPr>
                  <a:spLocks/>
                </p:cNvSpPr>
                <p:nvPr/>
              </p:nvSpPr>
              <p:spPr bwMode="auto">
                <a:xfrm>
                  <a:off x="909" y="3676"/>
                  <a:ext cx="5" cy="5"/>
                </a:xfrm>
                <a:custGeom>
                  <a:avLst/>
                  <a:gdLst>
                    <a:gd name="T0" fmla="*/ 2147483647 w 1"/>
                    <a:gd name="T1" fmla="*/ 0 h 1"/>
                    <a:gd name="T2" fmla="*/ 0 w 1"/>
                    <a:gd name="T3" fmla="*/ 0 h 1"/>
                    <a:gd name="T4" fmla="*/ 0 w 1"/>
                    <a:gd name="T5" fmla="*/ 2147483647 h 1"/>
                    <a:gd name="T6" fmla="*/ 2147483647 w 1"/>
                    <a:gd name="T7" fmla="*/ 0 h 1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"/>
                    <a:gd name="T13" fmla="*/ 0 h 1"/>
                    <a:gd name="T14" fmla="*/ 1 w 1"/>
                    <a:gd name="T15" fmla="*/ 1 h 1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" h="1">
                      <a:moveTo>
                        <a:pt x="1" y="0"/>
                      </a:moveTo>
                      <a:cubicBezTo>
                        <a:pt x="1" y="0"/>
                        <a:pt x="0" y="0"/>
                        <a:pt x="0" y="0"/>
                      </a:cubicBezTo>
                      <a:cubicBezTo>
                        <a:pt x="0" y="0"/>
                        <a:pt x="0" y="1"/>
                        <a:pt x="0" y="1"/>
                      </a:cubicBezTo>
                      <a:cubicBezTo>
                        <a:pt x="1" y="1"/>
                        <a:pt x="1" y="1"/>
                        <a:pt x="1" y="0"/>
                      </a:cubicBezTo>
                      <a:close/>
                    </a:path>
                  </a:pathLst>
                </a:custGeom>
                <a:solidFill>
                  <a:srgbClr val="ED4213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18669" name="Freeform 47"/>
                <p:cNvSpPr>
                  <a:spLocks/>
                </p:cNvSpPr>
                <p:nvPr/>
              </p:nvSpPr>
              <p:spPr bwMode="auto">
                <a:xfrm>
                  <a:off x="909" y="3676"/>
                  <a:ext cx="5" cy="5"/>
                </a:xfrm>
                <a:custGeom>
                  <a:avLst/>
                  <a:gdLst>
                    <a:gd name="T0" fmla="*/ 2147483647 w 1"/>
                    <a:gd name="T1" fmla="*/ 0 h 1"/>
                    <a:gd name="T2" fmla="*/ 2147483647 w 1"/>
                    <a:gd name="T3" fmla="*/ 0 h 1"/>
                    <a:gd name="T4" fmla="*/ 2147483647 w 1"/>
                    <a:gd name="T5" fmla="*/ 0 h 1"/>
                    <a:gd name="T6" fmla="*/ 2147483647 w 1"/>
                    <a:gd name="T7" fmla="*/ 0 h 1"/>
                    <a:gd name="T8" fmla="*/ 0 w 1"/>
                    <a:gd name="T9" fmla="*/ 0 h 1"/>
                    <a:gd name="T10" fmla="*/ 0 w 1"/>
                    <a:gd name="T11" fmla="*/ 0 h 1"/>
                    <a:gd name="T12" fmla="*/ 0 w 1"/>
                    <a:gd name="T13" fmla="*/ 0 h 1"/>
                    <a:gd name="T14" fmla="*/ 0 w 1"/>
                    <a:gd name="T15" fmla="*/ 0 h 1"/>
                    <a:gd name="T16" fmla="*/ 0 w 1"/>
                    <a:gd name="T17" fmla="*/ 2147483647 h 1"/>
                    <a:gd name="T18" fmla="*/ 0 w 1"/>
                    <a:gd name="T19" fmla="*/ 2147483647 h 1"/>
                    <a:gd name="T20" fmla="*/ 0 w 1"/>
                    <a:gd name="T21" fmla="*/ 2147483647 h 1"/>
                    <a:gd name="T22" fmla="*/ 0 w 1"/>
                    <a:gd name="T23" fmla="*/ 2147483647 h 1"/>
                    <a:gd name="T24" fmla="*/ 0 w 1"/>
                    <a:gd name="T25" fmla="*/ 2147483647 h 1"/>
                    <a:gd name="T26" fmla="*/ 2147483647 w 1"/>
                    <a:gd name="T27" fmla="*/ 2147483647 h 1"/>
                    <a:gd name="T28" fmla="*/ 2147483647 w 1"/>
                    <a:gd name="T29" fmla="*/ 0 h 1"/>
                    <a:gd name="T30" fmla="*/ 2147483647 w 1"/>
                    <a:gd name="T31" fmla="*/ 0 h 1"/>
                    <a:gd name="T32" fmla="*/ 2147483647 w 1"/>
                    <a:gd name="T33" fmla="*/ 0 h 1"/>
                    <a:gd name="T34" fmla="*/ 2147483647 w 1"/>
                    <a:gd name="T35" fmla="*/ 0 h 1"/>
                    <a:gd name="T36" fmla="*/ 2147483647 w 1"/>
                    <a:gd name="T37" fmla="*/ 0 h 1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w 1"/>
                    <a:gd name="T58" fmla="*/ 0 h 1"/>
                    <a:gd name="T59" fmla="*/ 1 w 1"/>
                    <a:gd name="T60" fmla="*/ 1 h 1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T57" t="T58" r="T59" b="T60"/>
                  <a:pathLst>
                    <a:path w="1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1" y="1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ED4213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18670" name="Freeform 48"/>
                <p:cNvSpPr>
                  <a:spLocks/>
                </p:cNvSpPr>
                <p:nvPr/>
              </p:nvSpPr>
              <p:spPr bwMode="auto">
                <a:xfrm>
                  <a:off x="870" y="3682"/>
                  <a:ext cx="14" cy="14"/>
                </a:xfrm>
                <a:custGeom>
                  <a:avLst/>
                  <a:gdLst>
                    <a:gd name="T0" fmla="*/ 2147483647 w 3"/>
                    <a:gd name="T1" fmla="*/ 2147483647 h 3"/>
                    <a:gd name="T2" fmla="*/ 2147483647 w 3"/>
                    <a:gd name="T3" fmla="*/ 2147483647 h 3"/>
                    <a:gd name="T4" fmla="*/ 2147483647 w 3"/>
                    <a:gd name="T5" fmla="*/ 2147483647 h 3"/>
                    <a:gd name="T6" fmla="*/ 2147483647 w 3"/>
                    <a:gd name="T7" fmla="*/ 2147483647 h 3"/>
                    <a:gd name="T8" fmla="*/ 2147483647 w 3"/>
                    <a:gd name="T9" fmla="*/ 2147483647 h 3"/>
                    <a:gd name="T10" fmla="*/ 2147483647 w 3"/>
                    <a:gd name="T11" fmla="*/ 2147483647 h 3"/>
                    <a:gd name="T12" fmla="*/ 0 w 3"/>
                    <a:gd name="T13" fmla="*/ 2147483647 h 3"/>
                    <a:gd name="T14" fmla="*/ 2147483647 w 3"/>
                    <a:gd name="T15" fmla="*/ 2147483647 h 3"/>
                    <a:gd name="T16" fmla="*/ 2147483647 w 3"/>
                    <a:gd name="T17" fmla="*/ 2147483647 h 3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3"/>
                    <a:gd name="T28" fmla="*/ 0 h 3"/>
                    <a:gd name="T29" fmla="*/ 3 w 3"/>
                    <a:gd name="T30" fmla="*/ 3 h 3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3" h="3">
                      <a:moveTo>
                        <a:pt x="2" y="1"/>
                      </a:moveTo>
                      <a:cubicBezTo>
                        <a:pt x="2" y="0"/>
                        <a:pt x="3" y="0"/>
                        <a:pt x="3" y="1"/>
                      </a:cubicBezTo>
                      <a:cubicBezTo>
                        <a:pt x="3" y="1"/>
                        <a:pt x="3" y="1"/>
                        <a:pt x="2" y="1"/>
                      </a:cubicBezTo>
                      <a:cubicBezTo>
                        <a:pt x="2" y="2"/>
                        <a:pt x="3" y="2"/>
                        <a:pt x="3" y="2"/>
                      </a:cubicBezTo>
                      <a:cubicBezTo>
                        <a:pt x="3" y="2"/>
                        <a:pt x="2" y="2"/>
                        <a:pt x="2" y="2"/>
                      </a:cubicBezTo>
                      <a:cubicBezTo>
                        <a:pt x="2" y="2"/>
                        <a:pt x="2" y="2"/>
                        <a:pt x="1" y="3"/>
                      </a:cubicBezTo>
                      <a:cubicBezTo>
                        <a:pt x="1" y="3"/>
                        <a:pt x="0" y="3"/>
                        <a:pt x="0" y="3"/>
                      </a:cubicBezTo>
                      <a:cubicBezTo>
                        <a:pt x="0" y="2"/>
                        <a:pt x="1" y="2"/>
                        <a:pt x="1" y="1"/>
                      </a:cubicBezTo>
                      <a:cubicBezTo>
                        <a:pt x="2" y="1"/>
                        <a:pt x="2" y="1"/>
                        <a:pt x="2" y="1"/>
                      </a:cubicBezTo>
                      <a:close/>
                    </a:path>
                  </a:pathLst>
                </a:custGeom>
                <a:solidFill>
                  <a:srgbClr val="ED4213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18671" name="Freeform 49"/>
                <p:cNvSpPr>
                  <a:spLocks/>
                </p:cNvSpPr>
                <p:nvPr/>
              </p:nvSpPr>
              <p:spPr bwMode="auto">
                <a:xfrm>
                  <a:off x="875" y="3684"/>
                  <a:ext cx="14" cy="9"/>
                </a:xfrm>
                <a:custGeom>
                  <a:avLst/>
                  <a:gdLst>
                    <a:gd name="T0" fmla="*/ 2147483647 w 3"/>
                    <a:gd name="T1" fmla="*/ 0 h 2"/>
                    <a:gd name="T2" fmla="*/ 2147483647 w 3"/>
                    <a:gd name="T3" fmla="*/ 0 h 2"/>
                    <a:gd name="T4" fmla="*/ 2147483647 w 3"/>
                    <a:gd name="T5" fmla="*/ 0 h 2"/>
                    <a:gd name="T6" fmla="*/ 2147483647 w 3"/>
                    <a:gd name="T7" fmla="*/ 0 h 2"/>
                    <a:gd name="T8" fmla="*/ 2147483647 w 3"/>
                    <a:gd name="T9" fmla="*/ 0 h 2"/>
                    <a:gd name="T10" fmla="*/ 2147483647 w 3"/>
                    <a:gd name="T11" fmla="*/ 0 h 2"/>
                    <a:gd name="T12" fmla="*/ 2147483647 w 3"/>
                    <a:gd name="T13" fmla="*/ 0 h 2"/>
                    <a:gd name="T14" fmla="*/ 2147483647 w 3"/>
                    <a:gd name="T15" fmla="*/ 0 h 2"/>
                    <a:gd name="T16" fmla="*/ 2147483647 w 3"/>
                    <a:gd name="T17" fmla="*/ 0 h 2"/>
                    <a:gd name="T18" fmla="*/ 2147483647 w 3"/>
                    <a:gd name="T19" fmla="*/ 0 h 2"/>
                    <a:gd name="T20" fmla="*/ 2147483647 w 3"/>
                    <a:gd name="T21" fmla="*/ 0 h 2"/>
                    <a:gd name="T22" fmla="*/ 2147483647 w 3"/>
                    <a:gd name="T23" fmla="*/ 0 h 2"/>
                    <a:gd name="T24" fmla="*/ 2147483647 w 3"/>
                    <a:gd name="T25" fmla="*/ 2147483647 h 2"/>
                    <a:gd name="T26" fmla="*/ 2147483647 w 3"/>
                    <a:gd name="T27" fmla="*/ 2147483647 h 2"/>
                    <a:gd name="T28" fmla="*/ 2147483647 w 3"/>
                    <a:gd name="T29" fmla="*/ 2147483647 h 2"/>
                    <a:gd name="T30" fmla="*/ 2147483647 w 3"/>
                    <a:gd name="T31" fmla="*/ 2147483647 h 2"/>
                    <a:gd name="T32" fmla="*/ 2147483647 w 3"/>
                    <a:gd name="T33" fmla="*/ 2147483647 h 2"/>
                    <a:gd name="T34" fmla="*/ 2147483647 w 3"/>
                    <a:gd name="T35" fmla="*/ 2147483647 h 2"/>
                    <a:gd name="T36" fmla="*/ 2147483647 w 3"/>
                    <a:gd name="T37" fmla="*/ 2147483647 h 2"/>
                    <a:gd name="T38" fmla="*/ 2147483647 w 3"/>
                    <a:gd name="T39" fmla="*/ 2147483647 h 2"/>
                    <a:gd name="T40" fmla="*/ 2147483647 w 3"/>
                    <a:gd name="T41" fmla="*/ 2147483647 h 2"/>
                    <a:gd name="T42" fmla="*/ 2147483647 w 3"/>
                    <a:gd name="T43" fmla="*/ 2147483647 h 2"/>
                    <a:gd name="T44" fmla="*/ 2147483647 w 3"/>
                    <a:gd name="T45" fmla="*/ 2147483647 h 2"/>
                    <a:gd name="T46" fmla="*/ 2147483647 w 3"/>
                    <a:gd name="T47" fmla="*/ 2147483647 h 2"/>
                    <a:gd name="T48" fmla="*/ 0 w 3"/>
                    <a:gd name="T49" fmla="*/ 2147483647 h 2"/>
                    <a:gd name="T50" fmla="*/ 0 w 3"/>
                    <a:gd name="T51" fmla="*/ 2147483647 h 2"/>
                    <a:gd name="T52" fmla="*/ 0 w 3"/>
                    <a:gd name="T53" fmla="*/ 2147483647 h 2"/>
                    <a:gd name="T54" fmla="*/ 2147483647 w 3"/>
                    <a:gd name="T55" fmla="*/ 2147483647 h 2"/>
                    <a:gd name="T56" fmla="*/ 2147483647 w 3"/>
                    <a:gd name="T57" fmla="*/ 2147483647 h 2"/>
                    <a:gd name="T58" fmla="*/ 2147483647 w 3"/>
                    <a:gd name="T59" fmla="*/ 2147483647 h 2"/>
                    <a:gd name="T60" fmla="*/ 2147483647 w 3"/>
                    <a:gd name="T61" fmla="*/ 0 h 2"/>
                    <a:gd name="T62" fmla="*/ 2147483647 w 3"/>
                    <a:gd name="T63" fmla="*/ 0 h 2"/>
                    <a:gd name="T64" fmla="*/ 2147483647 w 3"/>
                    <a:gd name="T65" fmla="*/ 0 h 2"/>
                    <a:gd name="T66" fmla="*/ 2147483647 w 3"/>
                    <a:gd name="T67" fmla="*/ 0 h 2"/>
                    <a:gd name="T68" fmla="*/ 2147483647 w 3"/>
                    <a:gd name="T69" fmla="*/ 0 h 2"/>
                    <a:gd name="T70" fmla="*/ 2147483647 w 3"/>
                    <a:gd name="T71" fmla="*/ 0 h 2"/>
                    <a:gd name="T72" fmla="*/ 2147483647 w 3"/>
                    <a:gd name="T73" fmla="*/ 0 h 2"/>
                    <a:gd name="T74" fmla="*/ 2147483647 w 3"/>
                    <a:gd name="T75" fmla="*/ 0 h 2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w 3"/>
                    <a:gd name="T115" fmla="*/ 0 h 2"/>
                    <a:gd name="T116" fmla="*/ 3 w 3"/>
                    <a:gd name="T117" fmla="*/ 2 h 2"/>
                  </a:gdLst>
                  <a:ahLst/>
                  <a:cxnLst>
                    <a:cxn ang="T76">
                      <a:pos x="T0" y="T1"/>
                    </a:cxn>
                    <a:cxn ang="T77">
                      <a:pos x="T2" y="T3"/>
                    </a:cxn>
                    <a:cxn ang="T78">
                      <a:pos x="T4" y="T5"/>
                    </a:cxn>
                    <a:cxn ang="T79">
                      <a:pos x="T6" y="T7"/>
                    </a:cxn>
                    <a:cxn ang="T80">
                      <a:pos x="T8" y="T9"/>
                    </a:cxn>
                    <a:cxn ang="T81">
                      <a:pos x="T10" y="T11"/>
                    </a:cxn>
                    <a:cxn ang="T82">
                      <a:pos x="T12" y="T13"/>
                    </a:cxn>
                    <a:cxn ang="T83">
                      <a:pos x="T14" y="T15"/>
                    </a:cxn>
                    <a:cxn ang="T84">
                      <a:pos x="T16" y="T17"/>
                    </a:cxn>
                    <a:cxn ang="T85">
                      <a:pos x="T18" y="T19"/>
                    </a:cxn>
                    <a:cxn ang="T86">
                      <a:pos x="T20" y="T21"/>
                    </a:cxn>
                    <a:cxn ang="T87">
                      <a:pos x="T22" y="T23"/>
                    </a:cxn>
                    <a:cxn ang="T88">
                      <a:pos x="T24" y="T25"/>
                    </a:cxn>
                    <a:cxn ang="T89">
                      <a:pos x="T26" y="T27"/>
                    </a:cxn>
                    <a:cxn ang="T90">
                      <a:pos x="T28" y="T29"/>
                    </a:cxn>
                    <a:cxn ang="T91">
                      <a:pos x="T30" y="T31"/>
                    </a:cxn>
                    <a:cxn ang="T92">
                      <a:pos x="T32" y="T33"/>
                    </a:cxn>
                    <a:cxn ang="T93">
                      <a:pos x="T34" y="T35"/>
                    </a:cxn>
                    <a:cxn ang="T94">
                      <a:pos x="T36" y="T37"/>
                    </a:cxn>
                    <a:cxn ang="T95">
                      <a:pos x="T38" y="T39"/>
                    </a:cxn>
                    <a:cxn ang="T96">
                      <a:pos x="T40" y="T41"/>
                    </a:cxn>
                    <a:cxn ang="T97">
                      <a:pos x="T42" y="T43"/>
                    </a:cxn>
                    <a:cxn ang="T98">
                      <a:pos x="T44" y="T45"/>
                    </a:cxn>
                    <a:cxn ang="T99">
                      <a:pos x="T46" y="T47"/>
                    </a:cxn>
                    <a:cxn ang="T100">
                      <a:pos x="T48" y="T49"/>
                    </a:cxn>
                    <a:cxn ang="T101">
                      <a:pos x="T50" y="T51"/>
                    </a:cxn>
                    <a:cxn ang="T102">
                      <a:pos x="T52" y="T53"/>
                    </a:cxn>
                    <a:cxn ang="T103">
                      <a:pos x="T54" y="T55"/>
                    </a:cxn>
                    <a:cxn ang="T104">
                      <a:pos x="T56" y="T57"/>
                    </a:cxn>
                    <a:cxn ang="T105">
                      <a:pos x="T58" y="T59"/>
                    </a:cxn>
                    <a:cxn ang="T106">
                      <a:pos x="T60" y="T61"/>
                    </a:cxn>
                    <a:cxn ang="T107">
                      <a:pos x="T62" y="T63"/>
                    </a:cxn>
                    <a:cxn ang="T108">
                      <a:pos x="T64" y="T65"/>
                    </a:cxn>
                    <a:cxn ang="T109">
                      <a:pos x="T66" y="T67"/>
                    </a:cxn>
                    <a:cxn ang="T110">
                      <a:pos x="T68" y="T69"/>
                    </a:cxn>
                    <a:cxn ang="T111">
                      <a:pos x="T70" y="T71"/>
                    </a:cxn>
                    <a:cxn ang="T112">
                      <a:pos x="T72" y="T73"/>
                    </a:cxn>
                    <a:cxn ang="T113">
                      <a:pos x="T74" y="T75"/>
                    </a:cxn>
                  </a:cxnLst>
                  <a:rect l="T114" t="T115" r="T116" b="T117"/>
                  <a:pathLst>
                    <a:path w="3" h="2">
                      <a:moveTo>
                        <a:pt x="2" y="0"/>
                      </a:moveTo>
                      <a:lnTo>
                        <a:pt x="2" y="0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2" y="1"/>
                      </a:lnTo>
                      <a:lnTo>
                        <a:pt x="3" y="1"/>
                      </a:lnTo>
                      <a:lnTo>
                        <a:pt x="2" y="1"/>
                      </a:lnTo>
                      <a:lnTo>
                        <a:pt x="1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1" y="1"/>
                      </a:lnTo>
                      <a:lnTo>
                        <a:pt x="1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ED4213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18672" name="Freeform 50"/>
                <p:cNvSpPr>
                  <a:spLocks/>
                </p:cNvSpPr>
                <p:nvPr/>
              </p:nvSpPr>
              <p:spPr bwMode="auto">
                <a:xfrm>
                  <a:off x="833" y="3690"/>
                  <a:ext cx="19" cy="10"/>
                </a:xfrm>
                <a:custGeom>
                  <a:avLst/>
                  <a:gdLst>
                    <a:gd name="T0" fmla="*/ 2147483647 w 4"/>
                    <a:gd name="T1" fmla="*/ 2147483647 h 2"/>
                    <a:gd name="T2" fmla="*/ 2147483647 w 4"/>
                    <a:gd name="T3" fmla="*/ 0 h 2"/>
                    <a:gd name="T4" fmla="*/ 2147483647 w 4"/>
                    <a:gd name="T5" fmla="*/ 0 h 2"/>
                    <a:gd name="T6" fmla="*/ 2147483647 w 4"/>
                    <a:gd name="T7" fmla="*/ 2147483647 h 2"/>
                    <a:gd name="T8" fmla="*/ 2147483647 w 4"/>
                    <a:gd name="T9" fmla="*/ 2147483647 h 2"/>
                    <a:gd name="T10" fmla="*/ 2147483647 w 4"/>
                    <a:gd name="T11" fmla="*/ 2147483647 h 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4"/>
                    <a:gd name="T19" fmla="*/ 0 h 2"/>
                    <a:gd name="T20" fmla="*/ 4 w 4"/>
                    <a:gd name="T21" fmla="*/ 2 h 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4" h="2">
                      <a:moveTo>
                        <a:pt x="3" y="1"/>
                      </a:moveTo>
                      <a:cubicBezTo>
                        <a:pt x="3" y="1"/>
                        <a:pt x="3" y="0"/>
                        <a:pt x="3" y="0"/>
                      </a:cubicBezTo>
                      <a:cubicBezTo>
                        <a:pt x="4" y="0"/>
                        <a:pt x="4" y="0"/>
                        <a:pt x="4" y="0"/>
                      </a:cubicBezTo>
                      <a:cubicBezTo>
                        <a:pt x="4" y="1"/>
                        <a:pt x="4" y="1"/>
                        <a:pt x="4" y="1"/>
                      </a:cubicBezTo>
                      <a:cubicBezTo>
                        <a:pt x="3" y="2"/>
                        <a:pt x="2" y="2"/>
                        <a:pt x="1" y="2"/>
                      </a:cubicBezTo>
                      <a:cubicBezTo>
                        <a:pt x="0" y="1"/>
                        <a:pt x="3" y="2"/>
                        <a:pt x="3" y="1"/>
                      </a:cubicBezTo>
                      <a:close/>
                    </a:path>
                  </a:pathLst>
                </a:custGeom>
                <a:solidFill>
                  <a:srgbClr val="ED4213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18673" name="Freeform 51"/>
                <p:cNvSpPr>
                  <a:spLocks/>
                </p:cNvSpPr>
                <p:nvPr/>
              </p:nvSpPr>
              <p:spPr bwMode="auto">
                <a:xfrm>
                  <a:off x="838" y="3690"/>
                  <a:ext cx="14" cy="10"/>
                </a:xfrm>
                <a:custGeom>
                  <a:avLst/>
                  <a:gdLst>
                    <a:gd name="T0" fmla="*/ 2147483647 w 3"/>
                    <a:gd name="T1" fmla="*/ 2147483647 h 2"/>
                    <a:gd name="T2" fmla="*/ 2147483647 w 3"/>
                    <a:gd name="T3" fmla="*/ 2147483647 h 2"/>
                    <a:gd name="T4" fmla="*/ 2147483647 w 3"/>
                    <a:gd name="T5" fmla="*/ 0 h 2"/>
                    <a:gd name="T6" fmla="*/ 2147483647 w 3"/>
                    <a:gd name="T7" fmla="*/ 0 h 2"/>
                    <a:gd name="T8" fmla="*/ 2147483647 w 3"/>
                    <a:gd name="T9" fmla="*/ 0 h 2"/>
                    <a:gd name="T10" fmla="*/ 2147483647 w 3"/>
                    <a:gd name="T11" fmla="*/ 0 h 2"/>
                    <a:gd name="T12" fmla="*/ 2147483647 w 3"/>
                    <a:gd name="T13" fmla="*/ 0 h 2"/>
                    <a:gd name="T14" fmla="*/ 2147483647 w 3"/>
                    <a:gd name="T15" fmla="*/ 0 h 2"/>
                    <a:gd name="T16" fmla="*/ 2147483647 w 3"/>
                    <a:gd name="T17" fmla="*/ 0 h 2"/>
                    <a:gd name="T18" fmla="*/ 2147483647 w 3"/>
                    <a:gd name="T19" fmla="*/ 0 h 2"/>
                    <a:gd name="T20" fmla="*/ 2147483647 w 3"/>
                    <a:gd name="T21" fmla="*/ 2147483647 h 2"/>
                    <a:gd name="T22" fmla="*/ 2147483647 w 3"/>
                    <a:gd name="T23" fmla="*/ 2147483647 h 2"/>
                    <a:gd name="T24" fmla="*/ 2147483647 w 3"/>
                    <a:gd name="T25" fmla="*/ 2147483647 h 2"/>
                    <a:gd name="T26" fmla="*/ 2147483647 w 3"/>
                    <a:gd name="T27" fmla="*/ 2147483647 h 2"/>
                    <a:gd name="T28" fmla="*/ 2147483647 w 3"/>
                    <a:gd name="T29" fmla="*/ 2147483647 h 2"/>
                    <a:gd name="T30" fmla="*/ 2147483647 w 3"/>
                    <a:gd name="T31" fmla="*/ 2147483647 h 2"/>
                    <a:gd name="T32" fmla="*/ 0 w 3"/>
                    <a:gd name="T33" fmla="*/ 2147483647 h 2"/>
                    <a:gd name="T34" fmla="*/ 0 w 3"/>
                    <a:gd name="T35" fmla="*/ 2147483647 h 2"/>
                    <a:gd name="T36" fmla="*/ 0 w 3"/>
                    <a:gd name="T37" fmla="*/ 2147483647 h 2"/>
                    <a:gd name="T38" fmla="*/ 0 w 3"/>
                    <a:gd name="T39" fmla="*/ 2147483647 h 2"/>
                    <a:gd name="T40" fmla="*/ 0 w 3"/>
                    <a:gd name="T41" fmla="*/ 2147483647 h 2"/>
                    <a:gd name="T42" fmla="*/ 0 w 3"/>
                    <a:gd name="T43" fmla="*/ 2147483647 h 2"/>
                    <a:gd name="T44" fmla="*/ 2147483647 w 3"/>
                    <a:gd name="T45" fmla="*/ 2147483647 h 2"/>
                    <a:gd name="T46" fmla="*/ 2147483647 w 3"/>
                    <a:gd name="T47" fmla="*/ 2147483647 h 2"/>
                    <a:gd name="T48" fmla="*/ 2147483647 w 3"/>
                    <a:gd name="T49" fmla="*/ 2147483647 h 2"/>
                    <a:gd name="T50" fmla="*/ 2147483647 w 3"/>
                    <a:gd name="T51" fmla="*/ 2147483647 h 2"/>
                    <a:gd name="T52" fmla="*/ 2147483647 w 3"/>
                    <a:gd name="T53" fmla="*/ 2147483647 h 2"/>
                    <a:gd name="T54" fmla="*/ 2147483647 w 3"/>
                    <a:gd name="T55" fmla="*/ 2147483647 h 2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w 3"/>
                    <a:gd name="T85" fmla="*/ 0 h 2"/>
                    <a:gd name="T86" fmla="*/ 3 w 3"/>
                    <a:gd name="T87" fmla="*/ 2 h 2"/>
                  </a:gdLst>
                  <a:ahLst/>
                  <a:cxnLst>
                    <a:cxn ang="T56">
                      <a:pos x="T0" y="T1"/>
                    </a:cxn>
                    <a:cxn ang="T57">
                      <a:pos x="T2" y="T3"/>
                    </a:cxn>
                    <a:cxn ang="T58">
                      <a:pos x="T4" y="T5"/>
                    </a:cxn>
                    <a:cxn ang="T59">
                      <a:pos x="T6" y="T7"/>
                    </a:cxn>
                    <a:cxn ang="T60">
                      <a:pos x="T8" y="T9"/>
                    </a:cxn>
                    <a:cxn ang="T61">
                      <a:pos x="T10" y="T11"/>
                    </a:cxn>
                    <a:cxn ang="T62">
                      <a:pos x="T12" y="T13"/>
                    </a:cxn>
                    <a:cxn ang="T63">
                      <a:pos x="T14" y="T15"/>
                    </a:cxn>
                    <a:cxn ang="T64">
                      <a:pos x="T16" y="T17"/>
                    </a:cxn>
                    <a:cxn ang="T65">
                      <a:pos x="T18" y="T19"/>
                    </a:cxn>
                    <a:cxn ang="T66">
                      <a:pos x="T20" y="T21"/>
                    </a:cxn>
                    <a:cxn ang="T67">
                      <a:pos x="T22" y="T23"/>
                    </a:cxn>
                    <a:cxn ang="T68">
                      <a:pos x="T24" y="T25"/>
                    </a:cxn>
                    <a:cxn ang="T69">
                      <a:pos x="T26" y="T27"/>
                    </a:cxn>
                    <a:cxn ang="T70">
                      <a:pos x="T28" y="T29"/>
                    </a:cxn>
                    <a:cxn ang="T71">
                      <a:pos x="T30" y="T31"/>
                    </a:cxn>
                    <a:cxn ang="T72">
                      <a:pos x="T32" y="T33"/>
                    </a:cxn>
                    <a:cxn ang="T73">
                      <a:pos x="T34" y="T35"/>
                    </a:cxn>
                    <a:cxn ang="T74">
                      <a:pos x="T36" y="T37"/>
                    </a:cxn>
                    <a:cxn ang="T75">
                      <a:pos x="T38" y="T39"/>
                    </a:cxn>
                    <a:cxn ang="T76">
                      <a:pos x="T40" y="T41"/>
                    </a:cxn>
                    <a:cxn ang="T77">
                      <a:pos x="T42" y="T43"/>
                    </a:cxn>
                    <a:cxn ang="T78">
                      <a:pos x="T44" y="T45"/>
                    </a:cxn>
                    <a:cxn ang="T79">
                      <a:pos x="T46" y="T47"/>
                    </a:cxn>
                    <a:cxn ang="T80">
                      <a:pos x="T48" y="T49"/>
                    </a:cxn>
                    <a:cxn ang="T81">
                      <a:pos x="T50" y="T51"/>
                    </a:cxn>
                    <a:cxn ang="T82">
                      <a:pos x="T52" y="T53"/>
                    </a:cxn>
                    <a:cxn ang="T83">
                      <a:pos x="T54" y="T55"/>
                    </a:cxn>
                  </a:cxnLst>
                  <a:rect l="T84" t="T85" r="T86" b="T87"/>
                  <a:pathLst>
                    <a:path w="3" h="2">
                      <a:moveTo>
                        <a:pt x="2" y="1"/>
                      </a:moveTo>
                      <a:lnTo>
                        <a:pt x="2" y="1"/>
                      </a:lnTo>
                      <a:lnTo>
                        <a:pt x="2" y="0"/>
                      </a:lnTo>
                      <a:lnTo>
                        <a:pt x="3" y="0"/>
                      </a:lnTo>
                      <a:lnTo>
                        <a:pt x="3" y="1"/>
                      </a:lnTo>
                      <a:lnTo>
                        <a:pt x="2" y="2"/>
                      </a:lnTo>
                      <a:lnTo>
                        <a:pt x="1" y="2"/>
                      </a:lnTo>
                      <a:lnTo>
                        <a:pt x="0" y="2"/>
                      </a:lnTo>
                      <a:lnTo>
                        <a:pt x="1" y="2"/>
                      </a:lnTo>
                      <a:lnTo>
                        <a:pt x="2" y="1"/>
                      </a:lnTo>
                      <a:close/>
                    </a:path>
                  </a:pathLst>
                </a:custGeom>
                <a:solidFill>
                  <a:srgbClr val="ED4213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18674" name="Freeform 52"/>
                <p:cNvSpPr>
                  <a:spLocks/>
                </p:cNvSpPr>
                <p:nvPr/>
              </p:nvSpPr>
              <p:spPr bwMode="auto">
                <a:xfrm>
                  <a:off x="814" y="3691"/>
                  <a:ext cx="10" cy="15"/>
                </a:xfrm>
                <a:custGeom>
                  <a:avLst/>
                  <a:gdLst>
                    <a:gd name="T0" fmla="*/ 2147483647 w 2"/>
                    <a:gd name="T1" fmla="*/ 2147483647 h 3"/>
                    <a:gd name="T2" fmla="*/ 0 w 2"/>
                    <a:gd name="T3" fmla="*/ 0 h 3"/>
                    <a:gd name="T4" fmla="*/ 0 w 2"/>
                    <a:gd name="T5" fmla="*/ 0 h 3"/>
                    <a:gd name="T6" fmla="*/ 2147483647 w 2"/>
                    <a:gd name="T7" fmla="*/ 2147483647 h 3"/>
                    <a:gd name="T8" fmla="*/ 0 w 2"/>
                    <a:gd name="T9" fmla="*/ 2147483647 h 3"/>
                    <a:gd name="T10" fmla="*/ 0 w 2"/>
                    <a:gd name="T11" fmla="*/ 2147483647 h 3"/>
                    <a:gd name="T12" fmla="*/ 0 w 2"/>
                    <a:gd name="T13" fmla="*/ 2147483647 h 3"/>
                    <a:gd name="T14" fmla="*/ 2147483647 w 2"/>
                    <a:gd name="T15" fmla="*/ 2147483647 h 3"/>
                    <a:gd name="T16" fmla="*/ 2147483647 w 2"/>
                    <a:gd name="T17" fmla="*/ 2147483647 h 3"/>
                    <a:gd name="T18" fmla="*/ 2147483647 w 2"/>
                    <a:gd name="T19" fmla="*/ 2147483647 h 3"/>
                    <a:gd name="T20" fmla="*/ 2147483647 w 2"/>
                    <a:gd name="T21" fmla="*/ 2147483647 h 3"/>
                    <a:gd name="T22" fmla="*/ 2147483647 w 2"/>
                    <a:gd name="T23" fmla="*/ 0 h 3"/>
                    <a:gd name="T24" fmla="*/ 2147483647 w 2"/>
                    <a:gd name="T25" fmla="*/ 0 h 3"/>
                    <a:gd name="T26" fmla="*/ 2147483647 w 2"/>
                    <a:gd name="T27" fmla="*/ 2147483647 h 3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2"/>
                    <a:gd name="T43" fmla="*/ 0 h 3"/>
                    <a:gd name="T44" fmla="*/ 2 w 2"/>
                    <a:gd name="T45" fmla="*/ 3 h 3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2" h="3">
                      <a:moveTo>
                        <a:pt x="1" y="1"/>
                      </a:moveTo>
                      <a:cubicBezTo>
                        <a:pt x="2" y="0"/>
                        <a:pt x="1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" y="1"/>
                        <a:pt x="1" y="1"/>
                        <a:pt x="1" y="2"/>
                      </a:cubicBezTo>
                      <a:cubicBezTo>
                        <a:pt x="1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3"/>
                        <a:pt x="0" y="3"/>
                      </a:cubicBezTo>
                      <a:cubicBezTo>
                        <a:pt x="1" y="3"/>
                        <a:pt x="1" y="3"/>
                        <a:pt x="1" y="3"/>
                      </a:cubicBezTo>
                      <a:cubicBezTo>
                        <a:pt x="1" y="3"/>
                        <a:pt x="1" y="3"/>
                        <a:pt x="1" y="3"/>
                      </a:cubicBezTo>
                      <a:cubicBezTo>
                        <a:pt x="1" y="3"/>
                        <a:pt x="2" y="3"/>
                        <a:pt x="2" y="3"/>
                      </a:cubicBezTo>
                      <a:cubicBezTo>
                        <a:pt x="2" y="2"/>
                        <a:pt x="2" y="2"/>
                        <a:pt x="2" y="1"/>
                      </a:cubicBezTo>
                      <a:cubicBezTo>
                        <a:pt x="2" y="1"/>
                        <a:pt x="2" y="1"/>
                        <a:pt x="2" y="0"/>
                      </a:cubicBezTo>
                      <a:cubicBezTo>
                        <a:pt x="2" y="0"/>
                        <a:pt x="2" y="0"/>
                        <a:pt x="1" y="0"/>
                      </a:cubicBezTo>
                      <a:cubicBezTo>
                        <a:pt x="1" y="0"/>
                        <a:pt x="1" y="1"/>
                        <a:pt x="1" y="1"/>
                      </a:cubicBezTo>
                      <a:close/>
                    </a:path>
                  </a:pathLst>
                </a:custGeom>
                <a:solidFill>
                  <a:srgbClr val="ED4213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18675" name="Freeform 53"/>
                <p:cNvSpPr>
                  <a:spLocks/>
                </p:cNvSpPr>
                <p:nvPr/>
              </p:nvSpPr>
              <p:spPr bwMode="auto">
                <a:xfrm>
                  <a:off x="814" y="3691"/>
                  <a:ext cx="10" cy="15"/>
                </a:xfrm>
                <a:custGeom>
                  <a:avLst/>
                  <a:gdLst>
                    <a:gd name="T0" fmla="*/ 2147483647 w 2"/>
                    <a:gd name="T1" fmla="*/ 2147483647 h 3"/>
                    <a:gd name="T2" fmla="*/ 2147483647 w 2"/>
                    <a:gd name="T3" fmla="*/ 0 h 3"/>
                    <a:gd name="T4" fmla="*/ 2147483647 w 2"/>
                    <a:gd name="T5" fmla="*/ 0 h 3"/>
                    <a:gd name="T6" fmla="*/ 2147483647 w 2"/>
                    <a:gd name="T7" fmla="*/ 0 h 3"/>
                    <a:gd name="T8" fmla="*/ 0 w 2"/>
                    <a:gd name="T9" fmla="*/ 0 h 3"/>
                    <a:gd name="T10" fmla="*/ 0 w 2"/>
                    <a:gd name="T11" fmla="*/ 0 h 3"/>
                    <a:gd name="T12" fmla="*/ 0 w 2"/>
                    <a:gd name="T13" fmla="*/ 2147483647 h 3"/>
                    <a:gd name="T14" fmla="*/ 2147483647 w 2"/>
                    <a:gd name="T15" fmla="*/ 2147483647 h 3"/>
                    <a:gd name="T16" fmla="*/ 2147483647 w 2"/>
                    <a:gd name="T17" fmla="*/ 2147483647 h 3"/>
                    <a:gd name="T18" fmla="*/ 2147483647 w 2"/>
                    <a:gd name="T19" fmla="*/ 2147483647 h 3"/>
                    <a:gd name="T20" fmla="*/ 0 w 2"/>
                    <a:gd name="T21" fmla="*/ 2147483647 h 3"/>
                    <a:gd name="T22" fmla="*/ 0 w 2"/>
                    <a:gd name="T23" fmla="*/ 2147483647 h 3"/>
                    <a:gd name="T24" fmla="*/ 0 w 2"/>
                    <a:gd name="T25" fmla="*/ 2147483647 h 3"/>
                    <a:gd name="T26" fmla="*/ 0 w 2"/>
                    <a:gd name="T27" fmla="*/ 2147483647 h 3"/>
                    <a:gd name="T28" fmla="*/ 0 w 2"/>
                    <a:gd name="T29" fmla="*/ 2147483647 h 3"/>
                    <a:gd name="T30" fmla="*/ 0 w 2"/>
                    <a:gd name="T31" fmla="*/ 2147483647 h 3"/>
                    <a:gd name="T32" fmla="*/ 0 w 2"/>
                    <a:gd name="T33" fmla="*/ 2147483647 h 3"/>
                    <a:gd name="T34" fmla="*/ 2147483647 w 2"/>
                    <a:gd name="T35" fmla="*/ 2147483647 h 3"/>
                    <a:gd name="T36" fmla="*/ 2147483647 w 2"/>
                    <a:gd name="T37" fmla="*/ 2147483647 h 3"/>
                    <a:gd name="T38" fmla="*/ 2147483647 w 2"/>
                    <a:gd name="T39" fmla="*/ 2147483647 h 3"/>
                    <a:gd name="T40" fmla="*/ 2147483647 w 2"/>
                    <a:gd name="T41" fmla="*/ 2147483647 h 3"/>
                    <a:gd name="T42" fmla="*/ 2147483647 w 2"/>
                    <a:gd name="T43" fmla="*/ 2147483647 h 3"/>
                    <a:gd name="T44" fmla="*/ 2147483647 w 2"/>
                    <a:gd name="T45" fmla="*/ 2147483647 h 3"/>
                    <a:gd name="T46" fmla="*/ 2147483647 w 2"/>
                    <a:gd name="T47" fmla="*/ 2147483647 h 3"/>
                    <a:gd name="T48" fmla="*/ 2147483647 w 2"/>
                    <a:gd name="T49" fmla="*/ 2147483647 h 3"/>
                    <a:gd name="T50" fmla="*/ 2147483647 w 2"/>
                    <a:gd name="T51" fmla="*/ 2147483647 h 3"/>
                    <a:gd name="T52" fmla="*/ 2147483647 w 2"/>
                    <a:gd name="T53" fmla="*/ 2147483647 h 3"/>
                    <a:gd name="T54" fmla="*/ 2147483647 w 2"/>
                    <a:gd name="T55" fmla="*/ 0 h 3"/>
                    <a:gd name="T56" fmla="*/ 2147483647 w 2"/>
                    <a:gd name="T57" fmla="*/ 0 h 3"/>
                    <a:gd name="T58" fmla="*/ 2147483647 w 2"/>
                    <a:gd name="T59" fmla="*/ 0 h 3"/>
                    <a:gd name="T60" fmla="*/ 2147483647 w 2"/>
                    <a:gd name="T61" fmla="*/ 0 h 3"/>
                    <a:gd name="T62" fmla="*/ 2147483647 w 2"/>
                    <a:gd name="T63" fmla="*/ 0 h 3"/>
                    <a:gd name="T64" fmla="*/ 2147483647 w 2"/>
                    <a:gd name="T65" fmla="*/ 2147483647 h 3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"/>
                    <a:gd name="T100" fmla="*/ 0 h 3"/>
                    <a:gd name="T101" fmla="*/ 2 w 2"/>
                    <a:gd name="T102" fmla="*/ 3 h 3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" h="3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1" y="1"/>
                      </a:lnTo>
                      <a:lnTo>
                        <a:pt x="1" y="2"/>
                      </a:ln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1" y="3"/>
                      </a:lnTo>
                      <a:lnTo>
                        <a:pt x="2" y="3"/>
                      </a:lnTo>
                      <a:lnTo>
                        <a:pt x="2" y="2"/>
                      </a:lnTo>
                      <a:lnTo>
                        <a:pt x="2" y="1"/>
                      </a:lnTo>
                      <a:lnTo>
                        <a:pt x="2" y="0"/>
                      </a:lnTo>
                      <a:lnTo>
                        <a:pt x="1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rgbClr val="ED4213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18676" name="Freeform 54"/>
                <p:cNvSpPr>
                  <a:spLocks/>
                </p:cNvSpPr>
                <p:nvPr/>
              </p:nvSpPr>
              <p:spPr bwMode="auto">
                <a:xfrm>
                  <a:off x="795" y="3693"/>
                  <a:ext cx="15" cy="15"/>
                </a:xfrm>
                <a:custGeom>
                  <a:avLst/>
                  <a:gdLst>
                    <a:gd name="T0" fmla="*/ 2147483647 w 3"/>
                    <a:gd name="T1" fmla="*/ 2147483647 h 3"/>
                    <a:gd name="T2" fmla="*/ 2147483647 w 3"/>
                    <a:gd name="T3" fmla="*/ 2147483647 h 3"/>
                    <a:gd name="T4" fmla="*/ 2147483647 w 3"/>
                    <a:gd name="T5" fmla="*/ 2147483647 h 3"/>
                    <a:gd name="T6" fmla="*/ 2147483647 w 3"/>
                    <a:gd name="T7" fmla="*/ 2147483647 h 3"/>
                    <a:gd name="T8" fmla="*/ 2147483647 w 3"/>
                    <a:gd name="T9" fmla="*/ 2147483647 h 3"/>
                    <a:gd name="T10" fmla="*/ 2147483647 w 3"/>
                    <a:gd name="T11" fmla="*/ 2147483647 h 3"/>
                    <a:gd name="T12" fmla="*/ 2147483647 w 3"/>
                    <a:gd name="T13" fmla="*/ 2147483647 h 3"/>
                    <a:gd name="T14" fmla="*/ 2147483647 w 3"/>
                    <a:gd name="T15" fmla="*/ 2147483647 h 3"/>
                    <a:gd name="T16" fmla="*/ 2147483647 w 3"/>
                    <a:gd name="T17" fmla="*/ 2147483647 h 3"/>
                    <a:gd name="T18" fmla="*/ 2147483647 w 3"/>
                    <a:gd name="T19" fmla="*/ 2147483647 h 3"/>
                    <a:gd name="T20" fmla="*/ 2147483647 w 3"/>
                    <a:gd name="T21" fmla="*/ 2147483647 h 3"/>
                    <a:gd name="T22" fmla="*/ 2147483647 w 3"/>
                    <a:gd name="T23" fmla="*/ 2147483647 h 3"/>
                    <a:gd name="T24" fmla="*/ 2147483647 w 3"/>
                    <a:gd name="T25" fmla="*/ 0 h 3"/>
                    <a:gd name="T26" fmla="*/ 0 w 3"/>
                    <a:gd name="T27" fmla="*/ 0 h 3"/>
                    <a:gd name="T28" fmla="*/ 0 w 3"/>
                    <a:gd name="T29" fmla="*/ 0 h 3"/>
                    <a:gd name="T30" fmla="*/ 0 w 3"/>
                    <a:gd name="T31" fmla="*/ 0 h 3"/>
                    <a:gd name="T32" fmla="*/ 0 w 3"/>
                    <a:gd name="T33" fmla="*/ 0 h 3"/>
                    <a:gd name="T34" fmla="*/ 0 w 3"/>
                    <a:gd name="T35" fmla="*/ 0 h 3"/>
                    <a:gd name="T36" fmla="*/ 0 w 3"/>
                    <a:gd name="T37" fmla="*/ 0 h 3"/>
                    <a:gd name="T38" fmla="*/ 0 w 3"/>
                    <a:gd name="T39" fmla="*/ 0 h 3"/>
                    <a:gd name="T40" fmla="*/ 0 w 3"/>
                    <a:gd name="T41" fmla="*/ 2147483647 h 3"/>
                    <a:gd name="T42" fmla="*/ 0 w 3"/>
                    <a:gd name="T43" fmla="*/ 2147483647 h 3"/>
                    <a:gd name="T44" fmla="*/ 0 w 3"/>
                    <a:gd name="T45" fmla="*/ 2147483647 h 3"/>
                    <a:gd name="T46" fmla="*/ 0 w 3"/>
                    <a:gd name="T47" fmla="*/ 2147483647 h 3"/>
                    <a:gd name="T48" fmla="*/ 2147483647 w 3"/>
                    <a:gd name="T49" fmla="*/ 2147483647 h 3"/>
                    <a:gd name="T50" fmla="*/ 2147483647 w 3"/>
                    <a:gd name="T51" fmla="*/ 2147483647 h 3"/>
                    <a:gd name="T52" fmla="*/ 2147483647 w 3"/>
                    <a:gd name="T53" fmla="*/ 2147483647 h 3"/>
                    <a:gd name="T54" fmla="*/ 2147483647 w 3"/>
                    <a:gd name="T55" fmla="*/ 2147483647 h 3"/>
                    <a:gd name="T56" fmla="*/ 2147483647 w 3"/>
                    <a:gd name="T57" fmla="*/ 2147483647 h 3"/>
                    <a:gd name="T58" fmla="*/ 2147483647 w 3"/>
                    <a:gd name="T59" fmla="*/ 2147483647 h 3"/>
                    <a:gd name="T60" fmla="*/ 2147483647 w 3"/>
                    <a:gd name="T61" fmla="*/ 2147483647 h 3"/>
                    <a:gd name="T62" fmla="*/ 2147483647 w 3"/>
                    <a:gd name="T63" fmla="*/ 2147483647 h 3"/>
                    <a:gd name="T64" fmla="*/ 2147483647 w 3"/>
                    <a:gd name="T65" fmla="*/ 2147483647 h 3"/>
                    <a:gd name="T66" fmla="*/ 2147483647 w 3"/>
                    <a:gd name="T67" fmla="*/ 2147483647 h 3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3"/>
                    <a:gd name="T103" fmla="*/ 0 h 3"/>
                    <a:gd name="T104" fmla="*/ 3 w 3"/>
                    <a:gd name="T105" fmla="*/ 3 h 3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3" h="3">
                      <a:moveTo>
                        <a:pt x="3" y="3"/>
                      </a:moveTo>
                      <a:lnTo>
                        <a:pt x="3" y="3"/>
                      </a:lnTo>
                      <a:lnTo>
                        <a:pt x="2" y="2"/>
                      </a:lnTo>
                      <a:lnTo>
                        <a:pt x="1" y="1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1" y="1"/>
                      </a:lnTo>
                      <a:lnTo>
                        <a:pt x="1" y="2"/>
                      </a:lnTo>
                      <a:lnTo>
                        <a:pt x="2" y="3"/>
                      </a:lnTo>
                      <a:lnTo>
                        <a:pt x="3" y="3"/>
                      </a:lnTo>
                      <a:close/>
                    </a:path>
                  </a:pathLst>
                </a:custGeom>
                <a:solidFill>
                  <a:srgbClr val="ED4213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18677" name="Freeform 55"/>
                <p:cNvSpPr>
                  <a:spLocks/>
                </p:cNvSpPr>
                <p:nvPr/>
              </p:nvSpPr>
              <p:spPr bwMode="auto">
                <a:xfrm>
                  <a:off x="768" y="3683"/>
                  <a:ext cx="19" cy="10"/>
                </a:xfrm>
                <a:custGeom>
                  <a:avLst/>
                  <a:gdLst>
                    <a:gd name="T0" fmla="*/ 0 w 4"/>
                    <a:gd name="T1" fmla="*/ 2147483647 h 2"/>
                    <a:gd name="T2" fmla="*/ 0 w 4"/>
                    <a:gd name="T3" fmla="*/ 2147483647 h 2"/>
                    <a:gd name="T4" fmla="*/ 2147483647 w 4"/>
                    <a:gd name="T5" fmla="*/ 0 h 2"/>
                    <a:gd name="T6" fmla="*/ 2147483647 w 4"/>
                    <a:gd name="T7" fmla="*/ 0 h 2"/>
                    <a:gd name="T8" fmla="*/ 2147483647 w 4"/>
                    <a:gd name="T9" fmla="*/ 0 h 2"/>
                    <a:gd name="T10" fmla="*/ 2147483647 w 4"/>
                    <a:gd name="T11" fmla="*/ 0 h 2"/>
                    <a:gd name="T12" fmla="*/ 2147483647 w 4"/>
                    <a:gd name="T13" fmla="*/ 0 h 2"/>
                    <a:gd name="T14" fmla="*/ 2147483647 w 4"/>
                    <a:gd name="T15" fmla="*/ 0 h 2"/>
                    <a:gd name="T16" fmla="*/ 2147483647 w 4"/>
                    <a:gd name="T17" fmla="*/ 2147483647 h 2"/>
                    <a:gd name="T18" fmla="*/ 2147483647 w 4"/>
                    <a:gd name="T19" fmla="*/ 2147483647 h 2"/>
                    <a:gd name="T20" fmla="*/ 2147483647 w 4"/>
                    <a:gd name="T21" fmla="*/ 2147483647 h 2"/>
                    <a:gd name="T22" fmla="*/ 2147483647 w 4"/>
                    <a:gd name="T23" fmla="*/ 2147483647 h 2"/>
                    <a:gd name="T24" fmla="*/ 2147483647 w 4"/>
                    <a:gd name="T25" fmla="*/ 2147483647 h 2"/>
                    <a:gd name="T26" fmla="*/ 2147483647 w 4"/>
                    <a:gd name="T27" fmla="*/ 2147483647 h 2"/>
                    <a:gd name="T28" fmla="*/ 2147483647 w 4"/>
                    <a:gd name="T29" fmla="*/ 2147483647 h 2"/>
                    <a:gd name="T30" fmla="*/ 2147483647 w 4"/>
                    <a:gd name="T31" fmla="*/ 2147483647 h 2"/>
                    <a:gd name="T32" fmla="*/ 2147483647 w 4"/>
                    <a:gd name="T33" fmla="*/ 2147483647 h 2"/>
                    <a:gd name="T34" fmla="*/ 2147483647 w 4"/>
                    <a:gd name="T35" fmla="*/ 2147483647 h 2"/>
                    <a:gd name="T36" fmla="*/ 2147483647 w 4"/>
                    <a:gd name="T37" fmla="*/ 2147483647 h 2"/>
                    <a:gd name="T38" fmla="*/ 2147483647 w 4"/>
                    <a:gd name="T39" fmla="*/ 2147483647 h 2"/>
                    <a:gd name="T40" fmla="*/ 2147483647 w 4"/>
                    <a:gd name="T41" fmla="*/ 2147483647 h 2"/>
                    <a:gd name="T42" fmla="*/ 2147483647 w 4"/>
                    <a:gd name="T43" fmla="*/ 2147483647 h 2"/>
                    <a:gd name="T44" fmla="*/ 2147483647 w 4"/>
                    <a:gd name="T45" fmla="*/ 2147483647 h 2"/>
                    <a:gd name="T46" fmla="*/ 2147483647 w 4"/>
                    <a:gd name="T47" fmla="*/ 2147483647 h 2"/>
                    <a:gd name="T48" fmla="*/ 2147483647 w 4"/>
                    <a:gd name="T49" fmla="*/ 2147483647 h 2"/>
                    <a:gd name="T50" fmla="*/ 2147483647 w 4"/>
                    <a:gd name="T51" fmla="*/ 2147483647 h 2"/>
                    <a:gd name="T52" fmla="*/ 2147483647 w 4"/>
                    <a:gd name="T53" fmla="*/ 2147483647 h 2"/>
                    <a:gd name="T54" fmla="*/ 2147483647 w 4"/>
                    <a:gd name="T55" fmla="*/ 2147483647 h 2"/>
                    <a:gd name="T56" fmla="*/ 2147483647 w 4"/>
                    <a:gd name="T57" fmla="*/ 2147483647 h 2"/>
                    <a:gd name="T58" fmla="*/ 2147483647 w 4"/>
                    <a:gd name="T59" fmla="*/ 2147483647 h 2"/>
                    <a:gd name="T60" fmla="*/ 2147483647 w 4"/>
                    <a:gd name="T61" fmla="*/ 2147483647 h 2"/>
                    <a:gd name="T62" fmla="*/ 2147483647 w 4"/>
                    <a:gd name="T63" fmla="*/ 2147483647 h 2"/>
                    <a:gd name="T64" fmla="*/ 2147483647 w 4"/>
                    <a:gd name="T65" fmla="*/ 2147483647 h 2"/>
                    <a:gd name="T66" fmla="*/ 2147483647 w 4"/>
                    <a:gd name="T67" fmla="*/ 2147483647 h 2"/>
                    <a:gd name="T68" fmla="*/ 2147483647 w 4"/>
                    <a:gd name="T69" fmla="*/ 2147483647 h 2"/>
                    <a:gd name="T70" fmla="*/ 2147483647 w 4"/>
                    <a:gd name="T71" fmla="*/ 2147483647 h 2"/>
                    <a:gd name="T72" fmla="*/ 2147483647 w 4"/>
                    <a:gd name="T73" fmla="*/ 2147483647 h 2"/>
                    <a:gd name="T74" fmla="*/ 2147483647 w 4"/>
                    <a:gd name="T75" fmla="*/ 2147483647 h 2"/>
                    <a:gd name="T76" fmla="*/ 2147483647 w 4"/>
                    <a:gd name="T77" fmla="*/ 2147483647 h 2"/>
                    <a:gd name="T78" fmla="*/ 2147483647 w 4"/>
                    <a:gd name="T79" fmla="*/ 2147483647 h 2"/>
                    <a:gd name="T80" fmla="*/ 2147483647 w 4"/>
                    <a:gd name="T81" fmla="*/ 2147483647 h 2"/>
                    <a:gd name="T82" fmla="*/ 2147483647 w 4"/>
                    <a:gd name="T83" fmla="*/ 2147483647 h 2"/>
                    <a:gd name="T84" fmla="*/ 2147483647 w 4"/>
                    <a:gd name="T85" fmla="*/ 2147483647 h 2"/>
                    <a:gd name="T86" fmla="*/ 2147483647 w 4"/>
                    <a:gd name="T87" fmla="*/ 2147483647 h 2"/>
                    <a:gd name="T88" fmla="*/ 2147483647 w 4"/>
                    <a:gd name="T89" fmla="*/ 2147483647 h 2"/>
                    <a:gd name="T90" fmla="*/ 2147483647 w 4"/>
                    <a:gd name="T91" fmla="*/ 2147483647 h 2"/>
                    <a:gd name="T92" fmla="*/ 2147483647 w 4"/>
                    <a:gd name="T93" fmla="*/ 2147483647 h 2"/>
                    <a:gd name="T94" fmla="*/ 0 w 4"/>
                    <a:gd name="T95" fmla="*/ 2147483647 h 2"/>
                    <a:gd name="T96" fmla="*/ 0 w 4"/>
                    <a:gd name="T97" fmla="*/ 2147483647 h 2"/>
                    <a:gd name="T98" fmla="*/ 0 w 4"/>
                    <a:gd name="T99" fmla="*/ 2147483647 h 2"/>
                    <a:gd name="T100" fmla="*/ 0 w 4"/>
                    <a:gd name="T101" fmla="*/ 2147483647 h 2"/>
                    <a:gd name="T102" fmla="*/ 0 w 4"/>
                    <a:gd name="T103" fmla="*/ 2147483647 h 2"/>
                    <a:gd name="T104" fmla="*/ 0 w 4"/>
                    <a:gd name="T105" fmla="*/ 2147483647 h 2"/>
                    <a:gd name="T106" fmla="*/ 0 w 4"/>
                    <a:gd name="T107" fmla="*/ 2147483647 h 2"/>
                    <a:gd name="T108" fmla="*/ 0 w 4"/>
                    <a:gd name="T109" fmla="*/ 2147483647 h 2"/>
                    <a:gd name="T110" fmla="*/ 0 w 4"/>
                    <a:gd name="T111" fmla="*/ 2147483647 h 2"/>
                    <a:gd name="T112" fmla="*/ 0 w 4"/>
                    <a:gd name="T113" fmla="*/ 2147483647 h 2"/>
                    <a:gd name="T114" fmla="*/ 0 w 4"/>
                    <a:gd name="T115" fmla="*/ 2147483647 h 2"/>
                    <a:gd name="T116" fmla="*/ 0 w 4"/>
                    <a:gd name="T117" fmla="*/ 2147483647 h 2"/>
                    <a:gd name="T118" fmla="*/ 0 w 4"/>
                    <a:gd name="T119" fmla="*/ 2147483647 h 2"/>
                    <a:gd name="T120" fmla="*/ 0 w 4"/>
                    <a:gd name="T121" fmla="*/ 2147483647 h 2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4"/>
                    <a:gd name="T184" fmla="*/ 0 h 2"/>
                    <a:gd name="T185" fmla="*/ 4 w 4"/>
                    <a:gd name="T186" fmla="*/ 2 h 2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4" h="2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" y="0"/>
                      </a:lnTo>
                      <a:lnTo>
                        <a:pt x="2" y="0"/>
                      </a:lnTo>
                      <a:lnTo>
                        <a:pt x="3" y="0"/>
                      </a:lnTo>
                      <a:lnTo>
                        <a:pt x="3" y="1"/>
                      </a:lnTo>
                      <a:lnTo>
                        <a:pt x="4" y="1"/>
                      </a:lnTo>
                      <a:lnTo>
                        <a:pt x="4" y="2"/>
                      </a:lnTo>
                      <a:lnTo>
                        <a:pt x="3" y="1"/>
                      </a:lnTo>
                      <a:lnTo>
                        <a:pt x="3" y="2"/>
                      </a:lnTo>
                      <a:lnTo>
                        <a:pt x="2" y="2"/>
                      </a:lnTo>
                      <a:lnTo>
                        <a:pt x="1" y="2"/>
                      </a:lnTo>
                      <a:lnTo>
                        <a:pt x="1" y="1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ED4213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</p:grpSp>
          <p:grpSp>
            <p:nvGrpSpPr>
              <p:cNvPr id="5" name="Group 56"/>
              <p:cNvGrpSpPr>
                <a:grpSpLocks/>
              </p:cNvGrpSpPr>
              <p:nvPr/>
            </p:nvGrpSpPr>
            <p:grpSpPr bwMode="auto">
              <a:xfrm>
                <a:off x="3669" y="1384"/>
                <a:ext cx="523" cy="468"/>
                <a:chOff x="3562" y="1636"/>
                <a:chExt cx="497" cy="468"/>
              </a:xfrm>
            </p:grpSpPr>
            <p:sp>
              <p:nvSpPr>
                <p:cNvPr id="18661" name="Freeform 57"/>
                <p:cNvSpPr>
                  <a:spLocks/>
                </p:cNvSpPr>
                <p:nvPr/>
              </p:nvSpPr>
              <p:spPr bwMode="auto">
                <a:xfrm>
                  <a:off x="3806" y="1758"/>
                  <a:ext cx="253" cy="346"/>
                </a:xfrm>
                <a:custGeom>
                  <a:avLst/>
                  <a:gdLst>
                    <a:gd name="T0" fmla="*/ 2147483647 w 52"/>
                    <a:gd name="T1" fmla="*/ 2147483647 h 71"/>
                    <a:gd name="T2" fmla="*/ 2147483647 w 52"/>
                    <a:gd name="T3" fmla="*/ 2147483647 h 71"/>
                    <a:gd name="T4" fmla="*/ 2147483647 w 52"/>
                    <a:gd name="T5" fmla="*/ 2147483647 h 71"/>
                    <a:gd name="T6" fmla="*/ 2147483647 w 52"/>
                    <a:gd name="T7" fmla="*/ 2147483647 h 71"/>
                    <a:gd name="T8" fmla="*/ 2147483647 w 52"/>
                    <a:gd name="T9" fmla="*/ 2147483647 h 71"/>
                    <a:gd name="T10" fmla="*/ 2147483647 w 52"/>
                    <a:gd name="T11" fmla="*/ 2147483647 h 71"/>
                    <a:gd name="T12" fmla="*/ 2147483647 w 52"/>
                    <a:gd name="T13" fmla="*/ 2147483647 h 71"/>
                    <a:gd name="T14" fmla="*/ 2147483647 w 52"/>
                    <a:gd name="T15" fmla="*/ 2147483647 h 71"/>
                    <a:gd name="T16" fmla="*/ 2147483647 w 52"/>
                    <a:gd name="T17" fmla="*/ 2147483647 h 71"/>
                    <a:gd name="T18" fmla="*/ 2147483647 w 52"/>
                    <a:gd name="T19" fmla="*/ 2147483647 h 71"/>
                    <a:gd name="T20" fmla="*/ 2147483647 w 52"/>
                    <a:gd name="T21" fmla="*/ 2147483647 h 71"/>
                    <a:gd name="T22" fmla="*/ 2147483647 w 52"/>
                    <a:gd name="T23" fmla="*/ 2147483647 h 71"/>
                    <a:gd name="T24" fmla="*/ 2147483647 w 52"/>
                    <a:gd name="T25" fmla="*/ 2147483647 h 71"/>
                    <a:gd name="T26" fmla="*/ 2147483647 w 52"/>
                    <a:gd name="T27" fmla="*/ 2147483647 h 71"/>
                    <a:gd name="T28" fmla="*/ 2147483647 w 52"/>
                    <a:gd name="T29" fmla="*/ 2147483647 h 71"/>
                    <a:gd name="T30" fmla="*/ 2147483647 w 52"/>
                    <a:gd name="T31" fmla="*/ 2147483647 h 71"/>
                    <a:gd name="T32" fmla="*/ 2147483647 w 52"/>
                    <a:gd name="T33" fmla="*/ 2147483647 h 71"/>
                    <a:gd name="T34" fmla="*/ 2147483647 w 52"/>
                    <a:gd name="T35" fmla="*/ 2147483647 h 71"/>
                    <a:gd name="T36" fmla="*/ 2147483647 w 52"/>
                    <a:gd name="T37" fmla="*/ 2147483647 h 71"/>
                    <a:gd name="T38" fmla="*/ 2147483647 w 52"/>
                    <a:gd name="T39" fmla="*/ 2147483647 h 71"/>
                    <a:gd name="T40" fmla="*/ 2147483647 w 52"/>
                    <a:gd name="T41" fmla="*/ 2147483647 h 71"/>
                    <a:gd name="T42" fmla="*/ 2147483647 w 52"/>
                    <a:gd name="T43" fmla="*/ 2147483647 h 71"/>
                    <a:gd name="T44" fmla="*/ 2147483647 w 52"/>
                    <a:gd name="T45" fmla="*/ 2147483647 h 71"/>
                    <a:gd name="T46" fmla="*/ 2147483647 w 52"/>
                    <a:gd name="T47" fmla="*/ 2147483647 h 71"/>
                    <a:gd name="T48" fmla="*/ 2147483647 w 52"/>
                    <a:gd name="T49" fmla="*/ 2147483647 h 71"/>
                    <a:gd name="T50" fmla="*/ 2147483647 w 52"/>
                    <a:gd name="T51" fmla="*/ 2147483647 h 71"/>
                    <a:gd name="T52" fmla="*/ 2147483647 w 52"/>
                    <a:gd name="T53" fmla="*/ 2147483647 h 71"/>
                    <a:gd name="T54" fmla="*/ 2147483647 w 52"/>
                    <a:gd name="T55" fmla="*/ 2147483647 h 71"/>
                    <a:gd name="T56" fmla="*/ 2147483647 w 52"/>
                    <a:gd name="T57" fmla="*/ 2147483647 h 71"/>
                    <a:gd name="T58" fmla="*/ 2147483647 w 52"/>
                    <a:gd name="T59" fmla="*/ 2147483647 h 71"/>
                    <a:gd name="T60" fmla="*/ 2147483647 w 52"/>
                    <a:gd name="T61" fmla="*/ 2147483647 h 71"/>
                    <a:gd name="T62" fmla="*/ 2147483647 w 52"/>
                    <a:gd name="T63" fmla="*/ 2147483647 h 71"/>
                    <a:gd name="T64" fmla="*/ 2147483647 w 52"/>
                    <a:gd name="T65" fmla="*/ 2147483647 h 71"/>
                    <a:gd name="T66" fmla="*/ 2147483647 w 52"/>
                    <a:gd name="T67" fmla="*/ 2147483647 h 71"/>
                    <a:gd name="T68" fmla="*/ 2147483647 w 52"/>
                    <a:gd name="T69" fmla="*/ 2147483647 h 71"/>
                    <a:gd name="T70" fmla="*/ 2147483647 w 52"/>
                    <a:gd name="T71" fmla="*/ 2147483647 h 71"/>
                    <a:gd name="T72" fmla="*/ 2147483647 w 52"/>
                    <a:gd name="T73" fmla="*/ 2147483647 h 71"/>
                    <a:gd name="T74" fmla="*/ 2147483647 w 52"/>
                    <a:gd name="T75" fmla="*/ 2147483647 h 71"/>
                    <a:gd name="T76" fmla="*/ 2147483647 w 52"/>
                    <a:gd name="T77" fmla="*/ 2147483647 h 71"/>
                    <a:gd name="T78" fmla="*/ 2147483647 w 52"/>
                    <a:gd name="T79" fmla="*/ 2147483647 h 71"/>
                    <a:gd name="T80" fmla="*/ 2147483647 w 52"/>
                    <a:gd name="T81" fmla="*/ 2147483647 h 71"/>
                    <a:gd name="T82" fmla="*/ 2147483647 w 52"/>
                    <a:gd name="T83" fmla="*/ 2147483647 h 71"/>
                    <a:gd name="T84" fmla="*/ 2147483647 w 52"/>
                    <a:gd name="T85" fmla="*/ 2147483647 h 71"/>
                    <a:gd name="T86" fmla="*/ 2147483647 w 52"/>
                    <a:gd name="T87" fmla="*/ 2147483647 h 71"/>
                    <a:gd name="T88" fmla="*/ 2147483647 w 52"/>
                    <a:gd name="T89" fmla="*/ 2147483647 h 71"/>
                    <a:gd name="T90" fmla="*/ 2147483647 w 52"/>
                    <a:gd name="T91" fmla="*/ 2147483647 h 71"/>
                    <a:gd name="T92" fmla="*/ 2147483647 w 52"/>
                    <a:gd name="T93" fmla="*/ 2147483647 h 71"/>
                    <a:gd name="T94" fmla="*/ 2147483647 w 52"/>
                    <a:gd name="T95" fmla="*/ 2147483647 h 71"/>
                    <a:gd name="T96" fmla="*/ 2147483647 w 52"/>
                    <a:gd name="T97" fmla="*/ 2147483647 h 71"/>
                    <a:gd name="T98" fmla="*/ 2147483647 w 52"/>
                    <a:gd name="T99" fmla="*/ 2147483647 h 71"/>
                    <a:gd name="T100" fmla="*/ 2147483647 w 52"/>
                    <a:gd name="T101" fmla="*/ 2147483647 h 71"/>
                    <a:gd name="T102" fmla="*/ 2147483647 w 52"/>
                    <a:gd name="T103" fmla="*/ 2147483647 h 71"/>
                    <a:gd name="T104" fmla="*/ 2147483647 w 52"/>
                    <a:gd name="T105" fmla="*/ 2147483647 h 71"/>
                    <a:gd name="T106" fmla="*/ 0 w 52"/>
                    <a:gd name="T107" fmla="*/ 2147483647 h 71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w 52"/>
                    <a:gd name="T163" fmla="*/ 0 h 71"/>
                    <a:gd name="T164" fmla="*/ 52 w 52"/>
                    <a:gd name="T165" fmla="*/ 71 h 71"/>
                  </a:gdLst>
                  <a:ahLst/>
                  <a:cxnLst>
                    <a:cxn ang="T108">
                      <a:pos x="T0" y="T1"/>
                    </a:cxn>
                    <a:cxn ang="T109">
                      <a:pos x="T2" y="T3"/>
                    </a:cxn>
                    <a:cxn ang="T110">
                      <a:pos x="T4" y="T5"/>
                    </a:cxn>
                    <a:cxn ang="T111">
                      <a:pos x="T6" y="T7"/>
                    </a:cxn>
                    <a:cxn ang="T112">
                      <a:pos x="T8" y="T9"/>
                    </a:cxn>
                    <a:cxn ang="T113">
                      <a:pos x="T10" y="T11"/>
                    </a:cxn>
                    <a:cxn ang="T114">
                      <a:pos x="T12" y="T13"/>
                    </a:cxn>
                    <a:cxn ang="T115">
                      <a:pos x="T14" y="T15"/>
                    </a:cxn>
                    <a:cxn ang="T116">
                      <a:pos x="T16" y="T17"/>
                    </a:cxn>
                    <a:cxn ang="T117">
                      <a:pos x="T18" y="T19"/>
                    </a:cxn>
                    <a:cxn ang="T118">
                      <a:pos x="T20" y="T21"/>
                    </a:cxn>
                    <a:cxn ang="T119">
                      <a:pos x="T22" y="T23"/>
                    </a:cxn>
                    <a:cxn ang="T120">
                      <a:pos x="T24" y="T25"/>
                    </a:cxn>
                    <a:cxn ang="T121">
                      <a:pos x="T26" y="T27"/>
                    </a:cxn>
                    <a:cxn ang="T122">
                      <a:pos x="T28" y="T29"/>
                    </a:cxn>
                    <a:cxn ang="T123">
                      <a:pos x="T30" y="T31"/>
                    </a:cxn>
                    <a:cxn ang="T124">
                      <a:pos x="T32" y="T33"/>
                    </a:cxn>
                    <a:cxn ang="T125">
                      <a:pos x="T34" y="T35"/>
                    </a:cxn>
                    <a:cxn ang="T126">
                      <a:pos x="T36" y="T37"/>
                    </a:cxn>
                    <a:cxn ang="T127">
                      <a:pos x="T38" y="T39"/>
                    </a:cxn>
                    <a:cxn ang="T128">
                      <a:pos x="T40" y="T41"/>
                    </a:cxn>
                    <a:cxn ang="T129">
                      <a:pos x="T42" y="T43"/>
                    </a:cxn>
                    <a:cxn ang="T130">
                      <a:pos x="T44" y="T45"/>
                    </a:cxn>
                    <a:cxn ang="T131">
                      <a:pos x="T46" y="T47"/>
                    </a:cxn>
                    <a:cxn ang="T132">
                      <a:pos x="T48" y="T49"/>
                    </a:cxn>
                    <a:cxn ang="T133">
                      <a:pos x="T50" y="T51"/>
                    </a:cxn>
                    <a:cxn ang="T134">
                      <a:pos x="T52" y="T53"/>
                    </a:cxn>
                    <a:cxn ang="T135">
                      <a:pos x="T54" y="T55"/>
                    </a:cxn>
                    <a:cxn ang="T136">
                      <a:pos x="T56" y="T57"/>
                    </a:cxn>
                    <a:cxn ang="T137">
                      <a:pos x="T58" y="T59"/>
                    </a:cxn>
                    <a:cxn ang="T138">
                      <a:pos x="T60" y="T61"/>
                    </a:cxn>
                    <a:cxn ang="T139">
                      <a:pos x="T62" y="T63"/>
                    </a:cxn>
                    <a:cxn ang="T140">
                      <a:pos x="T64" y="T65"/>
                    </a:cxn>
                    <a:cxn ang="T141">
                      <a:pos x="T66" y="T67"/>
                    </a:cxn>
                    <a:cxn ang="T142">
                      <a:pos x="T68" y="T69"/>
                    </a:cxn>
                    <a:cxn ang="T143">
                      <a:pos x="T70" y="T71"/>
                    </a:cxn>
                    <a:cxn ang="T144">
                      <a:pos x="T72" y="T73"/>
                    </a:cxn>
                    <a:cxn ang="T145">
                      <a:pos x="T74" y="T75"/>
                    </a:cxn>
                    <a:cxn ang="T146">
                      <a:pos x="T76" y="T77"/>
                    </a:cxn>
                    <a:cxn ang="T147">
                      <a:pos x="T78" y="T79"/>
                    </a:cxn>
                    <a:cxn ang="T148">
                      <a:pos x="T80" y="T81"/>
                    </a:cxn>
                    <a:cxn ang="T149">
                      <a:pos x="T82" y="T83"/>
                    </a:cxn>
                    <a:cxn ang="T150">
                      <a:pos x="T84" y="T85"/>
                    </a:cxn>
                    <a:cxn ang="T151">
                      <a:pos x="T86" y="T87"/>
                    </a:cxn>
                    <a:cxn ang="T152">
                      <a:pos x="T88" y="T89"/>
                    </a:cxn>
                    <a:cxn ang="T153">
                      <a:pos x="T90" y="T91"/>
                    </a:cxn>
                    <a:cxn ang="T154">
                      <a:pos x="T92" y="T93"/>
                    </a:cxn>
                    <a:cxn ang="T155">
                      <a:pos x="T94" y="T95"/>
                    </a:cxn>
                    <a:cxn ang="T156">
                      <a:pos x="T96" y="T97"/>
                    </a:cxn>
                    <a:cxn ang="T157">
                      <a:pos x="T98" y="T99"/>
                    </a:cxn>
                    <a:cxn ang="T158">
                      <a:pos x="T100" y="T101"/>
                    </a:cxn>
                    <a:cxn ang="T159">
                      <a:pos x="T102" y="T103"/>
                    </a:cxn>
                    <a:cxn ang="T160">
                      <a:pos x="T104" y="T105"/>
                    </a:cxn>
                    <a:cxn ang="T161">
                      <a:pos x="T106" y="T107"/>
                    </a:cxn>
                  </a:cxnLst>
                  <a:rect l="T162" t="T163" r="T164" b="T165"/>
                  <a:pathLst>
                    <a:path w="52" h="71">
                      <a:moveTo>
                        <a:pt x="0" y="71"/>
                      </a:moveTo>
                      <a:lnTo>
                        <a:pt x="26" y="68"/>
                      </a:lnTo>
                      <a:lnTo>
                        <a:pt x="26" y="69"/>
                      </a:lnTo>
                      <a:lnTo>
                        <a:pt x="43" y="67"/>
                      </a:lnTo>
                      <a:lnTo>
                        <a:pt x="43" y="66"/>
                      </a:lnTo>
                      <a:lnTo>
                        <a:pt x="45" y="62"/>
                      </a:lnTo>
                      <a:lnTo>
                        <a:pt x="45" y="61"/>
                      </a:lnTo>
                      <a:lnTo>
                        <a:pt x="45" y="58"/>
                      </a:lnTo>
                      <a:lnTo>
                        <a:pt x="46" y="56"/>
                      </a:lnTo>
                      <a:lnTo>
                        <a:pt x="48" y="55"/>
                      </a:lnTo>
                      <a:lnTo>
                        <a:pt x="48" y="52"/>
                      </a:lnTo>
                      <a:lnTo>
                        <a:pt x="49" y="52"/>
                      </a:lnTo>
                      <a:lnTo>
                        <a:pt x="49" y="51"/>
                      </a:lnTo>
                      <a:lnTo>
                        <a:pt x="50" y="50"/>
                      </a:lnTo>
                      <a:lnTo>
                        <a:pt x="50" y="51"/>
                      </a:lnTo>
                      <a:lnTo>
                        <a:pt x="51" y="51"/>
                      </a:lnTo>
                      <a:lnTo>
                        <a:pt x="52" y="50"/>
                      </a:lnTo>
                      <a:lnTo>
                        <a:pt x="52" y="49"/>
                      </a:lnTo>
                      <a:lnTo>
                        <a:pt x="52" y="46"/>
                      </a:lnTo>
                      <a:lnTo>
                        <a:pt x="52" y="43"/>
                      </a:lnTo>
                      <a:lnTo>
                        <a:pt x="51" y="42"/>
                      </a:lnTo>
                      <a:lnTo>
                        <a:pt x="51" y="37"/>
                      </a:lnTo>
                      <a:lnTo>
                        <a:pt x="47" y="28"/>
                      </a:lnTo>
                      <a:lnTo>
                        <a:pt x="43" y="27"/>
                      </a:lnTo>
                      <a:lnTo>
                        <a:pt x="42" y="28"/>
                      </a:lnTo>
                      <a:lnTo>
                        <a:pt x="40" y="29"/>
                      </a:lnTo>
                      <a:lnTo>
                        <a:pt x="36" y="36"/>
                      </a:lnTo>
                      <a:lnTo>
                        <a:pt x="35" y="36"/>
                      </a:lnTo>
                      <a:lnTo>
                        <a:pt x="35" y="35"/>
                      </a:lnTo>
                      <a:lnTo>
                        <a:pt x="33" y="35"/>
                      </a:lnTo>
                      <a:lnTo>
                        <a:pt x="33" y="34"/>
                      </a:lnTo>
                      <a:lnTo>
                        <a:pt x="32" y="33"/>
                      </a:lnTo>
                      <a:lnTo>
                        <a:pt x="33" y="30"/>
                      </a:lnTo>
                      <a:lnTo>
                        <a:pt x="33" y="29"/>
                      </a:lnTo>
                      <a:lnTo>
                        <a:pt x="36" y="28"/>
                      </a:lnTo>
                      <a:lnTo>
                        <a:pt x="36" y="26"/>
                      </a:lnTo>
                      <a:lnTo>
                        <a:pt x="37" y="24"/>
                      </a:lnTo>
                      <a:lnTo>
                        <a:pt x="38" y="24"/>
                      </a:lnTo>
                      <a:lnTo>
                        <a:pt x="38" y="22"/>
                      </a:lnTo>
                      <a:lnTo>
                        <a:pt x="38" y="17"/>
                      </a:lnTo>
                      <a:lnTo>
                        <a:pt x="38" y="15"/>
                      </a:lnTo>
                      <a:lnTo>
                        <a:pt x="37" y="14"/>
                      </a:lnTo>
                      <a:lnTo>
                        <a:pt x="36" y="12"/>
                      </a:lnTo>
                      <a:lnTo>
                        <a:pt x="35" y="12"/>
                      </a:lnTo>
                      <a:lnTo>
                        <a:pt x="36" y="11"/>
                      </a:lnTo>
                      <a:lnTo>
                        <a:pt x="37" y="10"/>
                      </a:lnTo>
                      <a:lnTo>
                        <a:pt x="36" y="7"/>
                      </a:lnTo>
                      <a:lnTo>
                        <a:pt x="34" y="6"/>
                      </a:lnTo>
                      <a:lnTo>
                        <a:pt x="30" y="4"/>
                      </a:lnTo>
                      <a:lnTo>
                        <a:pt x="27" y="3"/>
                      </a:lnTo>
                      <a:lnTo>
                        <a:pt x="26" y="2"/>
                      </a:lnTo>
                      <a:lnTo>
                        <a:pt x="23" y="2"/>
                      </a:lnTo>
                      <a:lnTo>
                        <a:pt x="21" y="1"/>
                      </a:lnTo>
                      <a:lnTo>
                        <a:pt x="19" y="0"/>
                      </a:lnTo>
                      <a:lnTo>
                        <a:pt x="18" y="1"/>
                      </a:lnTo>
                      <a:lnTo>
                        <a:pt x="17" y="1"/>
                      </a:lnTo>
                      <a:lnTo>
                        <a:pt x="15" y="3"/>
                      </a:lnTo>
                      <a:lnTo>
                        <a:pt x="15" y="5"/>
                      </a:lnTo>
                      <a:lnTo>
                        <a:pt x="15" y="6"/>
                      </a:lnTo>
                      <a:lnTo>
                        <a:pt x="16" y="6"/>
                      </a:lnTo>
                      <a:lnTo>
                        <a:pt x="16" y="7"/>
                      </a:lnTo>
                      <a:lnTo>
                        <a:pt x="15" y="8"/>
                      </a:lnTo>
                      <a:lnTo>
                        <a:pt x="14" y="8"/>
                      </a:lnTo>
                      <a:lnTo>
                        <a:pt x="13" y="10"/>
                      </a:lnTo>
                      <a:lnTo>
                        <a:pt x="12" y="11"/>
                      </a:lnTo>
                      <a:lnTo>
                        <a:pt x="12" y="13"/>
                      </a:lnTo>
                      <a:lnTo>
                        <a:pt x="13" y="15"/>
                      </a:lnTo>
                      <a:lnTo>
                        <a:pt x="12" y="17"/>
                      </a:lnTo>
                      <a:lnTo>
                        <a:pt x="10" y="18"/>
                      </a:lnTo>
                      <a:lnTo>
                        <a:pt x="10" y="16"/>
                      </a:lnTo>
                      <a:lnTo>
                        <a:pt x="10" y="14"/>
                      </a:lnTo>
                      <a:lnTo>
                        <a:pt x="10" y="13"/>
                      </a:lnTo>
                      <a:lnTo>
                        <a:pt x="10" y="12"/>
                      </a:lnTo>
                      <a:lnTo>
                        <a:pt x="10" y="11"/>
                      </a:lnTo>
                      <a:lnTo>
                        <a:pt x="9" y="12"/>
                      </a:lnTo>
                      <a:lnTo>
                        <a:pt x="8" y="13"/>
                      </a:lnTo>
                      <a:lnTo>
                        <a:pt x="8" y="15"/>
                      </a:lnTo>
                      <a:lnTo>
                        <a:pt x="8" y="16"/>
                      </a:lnTo>
                      <a:lnTo>
                        <a:pt x="7" y="16"/>
                      </a:lnTo>
                      <a:lnTo>
                        <a:pt x="5" y="17"/>
                      </a:lnTo>
                      <a:lnTo>
                        <a:pt x="5" y="18"/>
                      </a:lnTo>
                      <a:lnTo>
                        <a:pt x="4" y="19"/>
                      </a:lnTo>
                      <a:lnTo>
                        <a:pt x="3" y="21"/>
                      </a:lnTo>
                      <a:lnTo>
                        <a:pt x="3" y="23"/>
                      </a:lnTo>
                      <a:lnTo>
                        <a:pt x="3" y="26"/>
                      </a:lnTo>
                      <a:lnTo>
                        <a:pt x="2" y="28"/>
                      </a:lnTo>
                      <a:lnTo>
                        <a:pt x="1" y="31"/>
                      </a:lnTo>
                      <a:lnTo>
                        <a:pt x="1" y="32"/>
                      </a:lnTo>
                      <a:lnTo>
                        <a:pt x="1" y="33"/>
                      </a:lnTo>
                      <a:lnTo>
                        <a:pt x="2" y="37"/>
                      </a:lnTo>
                      <a:lnTo>
                        <a:pt x="1" y="39"/>
                      </a:lnTo>
                      <a:lnTo>
                        <a:pt x="2" y="41"/>
                      </a:lnTo>
                      <a:lnTo>
                        <a:pt x="5" y="46"/>
                      </a:lnTo>
                      <a:lnTo>
                        <a:pt x="6" y="50"/>
                      </a:lnTo>
                      <a:lnTo>
                        <a:pt x="6" y="54"/>
                      </a:lnTo>
                      <a:lnTo>
                        <a:pt x="7" y="55"/>
                      </a:lnTo>
                      <a:lnTo>
                        <a:pt x="7" y="56"/>
                      </a:lnTo>
                      <a:lnTo>
                        <a:pt x="6" y="59"/>
                      </a:lnTo>
                      <a:lnTo>
                        <a:pt x="6" y="62"/>
                      </a:lnTo>
                      <a:lnTo>
                        <a:pt x="5" y="64"/>
                      </a:lnTo>
                      <a:lnTo>
                        <a:pt x="2" y="69"/>
                      </a:lnTo>
                      <a:lnTo>
                        <a:pt x="1" y="71"/>
                      </a:lnTo>
                      <a:lnTo>
                        <a:pt x="0" y="71"/>
                      </a:lnTo>
                      <a:close/>
                    </a:path>
                  </a:pathLst>
                </a:custGeom>
                <a:solidFill>
                  <a:srgbClr val="ED4213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18662" name="Freeform 58"/>
                <p:cNvSpPr>
                  <a:spLocks/>
                </p:cNvSpPr>
                <p:nvPr/>
              </p:nvSpPr>
              <p:spPr bwMode="auto">
                <a:xfrm>
                  <a:off x="3562" y="1636"/>
                  <a:ext cx="405" cy="200"/>
                </a:xfrm>
                <a:custGeom>
                  <a:avLst/>
                  <a:gdLst>
                    <a:gd name="T0" fmla="*/ 2147483647 w 83"/>
                    <a:gd name="T1" fmla="*/ 2147483647 h 41"/>
                    <a:gd name="T2" fmla="*/ 2147483647 w 83"/>
                    <a:gd name="T3" fmla="*/ 2147483647 h 41"/>
                    <a:gd name="T4" fmla="*/ 2147483647 w 83"/>
                    <a:gd name="T5" fmla="*/ 2147483647 h 41"/>
                    <a:gd name="T6" fmla="*/ 2147483647 w 83"/>
                    <a:gd name="T7" fmla="*/ 2147483647 h 41"/>
                    <a:gd name="T8" fmla="*/ 2147483647 w 83"/>
                    <a:gd name="T9" fmla="*/ 2147483647 h 41"/>
                    <a:gd name="T10" fmla="*/ 2147483647 w 83"/>
                    <a:gd name="T11" fmla="*/ 2147483647 h 41"/>
                    <a:gd name="T12" fmla="*/ 2147483647 w 83"/>
                    <a:gd name="T13" fmla="*/ 2147483647 h 41"/>
                    <a:gd name="T14" fmla="*/ 2147483647 w 83"/>
                    <a:gd name="T15" fmla="*/ 2147483647 h 41"/>
                    <a:gd name="T16" fmla="*/ 2147483647 w 83"/>
                    <a:gd name="T17" fmla="*/ 2147483647 h 41"/>
                    <a:gd name="T18" fmla="*/ 2147483647 w 83"/>
                    <a:gd name="T19" fmla="*/ 2147483647 h 41"/>
                    <a:gd name="T20" fmla="*/ 2147483647 w 83"/>
                    <a:gd name="T21" fmla="*/ 2147483647 h 41"/>
                    <a:gd name="T22" fmla="*/ 2147483647 w 83"/>
                    <a:gd name="T23" fmla="*/ 2147483647 h 41"/>
                    <a:gd name="T24" fmla="*/ 2147483647 w 83"/>
                    <a:gd name="T25" fmla="*/ 2147483647 h 41"/>
                    <a:gd name="T26" fmla="*/ 2147483647 w 83"/>
                    <a:gd name="T27" fmla="*/ 2147483647 h 41"/>
                    <a:gd name="T28" fmla="*/ 2147483647 w 83"/>
                    <a:gd name="T29" fmla="*/ 2147483647 h 41"/>
                    <a:gd name="T30" fmla="*/ 2147483647 w 83"/>
                    <a:gd name="T31" fmla="*/ 2147483647 h 41"/>
                    <a:gd name="T32" fmla="*/ 2147483647 w 83"/>
                    <a:gd name="T33" fmla="*/ 2147483647 h 41"/>
                    <a:gd name="T34" fmla="*/ 2147483647 w 83"/>
                    <a:gd name="T35" fmla="*/ 2147483647 h 41"/>
                    <a:gd name="T36" fmla="*/ 2147483647 w 83"/>
                    <a:gd name="T37" fmla="*/ 2147483647 h 41"/>
                    <a:gd name="T38" fmla="*/ 2147483647 w 83"/>
                    <a:gd name="T39" fmla="*/ 2147483647 h 41"/>
                    <a:gd name="T40" fmla="*/ 2147483647 w 83"/>
                    <a:gd name="T41" fmla="*/ 2147483647 h 41"/>
                    <a:gd name="T42" fmla="*/ 2147483647 w 83"/>
                    <a:gd name="T43" fmla="*/ 2147483647 h 41"/>
                    <a:gd name="T44" fmla="*/ 2147483647 w 83"/>
                    <a:gd name="T45" fmla="*/ 2147483647 h 41"/>
                    <a:gd name="T46" fmla="*/ 2147483647 w 83"/>
                    <a:gd name="T47" fmla="*/ 2147483647 h 41"/>
                    <a:gd name="T48" fmla="*/ 2147483647 w 83"/>
                    <a:gd name="T49" fmla="*/ 2147483647 h 41"/>
                    <a:gd name="T50" fmla="*/ 2147483647 w 83"/>
                    <a:gd name="T51" fmla="*/ 2147483647 h 41"/>
                    <a:gd name="T52" fmla="*/ 2147483647 w 83"/>
                    <a:gd name="T53" fmla="*/ 2147483647 h 41"/>
                    <a:gd name="T54" fmla="*/ 2147483647 w 83"/>
                    <a:gd name="T55" fmla="*/ 2147483647 h 41"/>
                    <a:gd name="T56" fmla="*/ 2147483647 w 83"/>
                    <a:gd name="T57" fmla="*/ 2147483647 h 41"/>
                    <a:gd name="T58" fmla="*/ 2147483647 w 83"/>
                    <a:gd name="T59" fmla="*/ 2147483647 h 41"/>
                    <a:gd name="T60" fmla="*/ 2147483647 w 83"/>
                    <a:gd name="T61" fmla="*/ 2147483647 h 41"/>
                    <a:gd name="T62" fmla="*/ 2147483647 w 83"/>
                    <a:gd name="T63" fmla="*/ 2147483647 h 41"/>
                    <a:gd name="T64" fmla="*/ 2147483647 w 83"/>
                    <a:gd name="T65" fmla="*/ 2147483647 h 41"/>
                    <a:gd name="T66" fmla="*/ 2147483647 w 83"/>
                    <a:gd name="T67" fmla="*/ 2147483647 h 41"/>
                    <a:gd name="T68" fmla="*/ 2147483647 w 83"/>
                    <a:gd name="T69" fmla="*/ 2147483647 h 41"/>
                    <a:gd name="T70" fmla="*/ 2147483647 w 83"/>
                    <a:gd name="T71" fmla="*/ 2147483647 h 41"/>
                    <a:gd name="T72" fmla="*/ 2147483647 w 83"/>
                    <a:gd name="T73" fmla="*/ 2147483647 h 41"/>
                    <a:gd name="T74" fmla="*/ 2147483647 w 83"/>
                    <a:gd name="T75" fmla="*/ 2147483647 h 41"/>
                    <a:gd name="T76" fmla="*/ 2147483647 w 83"/>
                    <a:gd name="T77" fmla="*/ 2147483647 h 41"/>
                    <a:gd name="T78" fmla="*/ 2147483647 w 83"/>
                    <a:gd name="T79" fmla="*/ 2147483647 h 41"/>
                    <a:gd name="T80" fmla="*/ 2147483647 w 83"/>
                    <a:gd name="T81" fmla="*/ 2147483647 h 41"/>
                    <a:gd name="T82" fmla="*/ 2147483647 w 83"/>
                    <a:gd name="T83" fmla="*/ 2147483647 h 41"/>
                    <a:gd name="T84" fmla="*/ 2147483647 w 83"/>
                    <a:gd name="T85" fmla="*/ 2147483647 h 41"/>
                    <a:gd name="T86" fmla="*/ 0 w 83"/>
                    <a:gd name="T87" fmla="*/ 2147483647 h 41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83"/>
                    <a:gd name="T133" fmla="*/ 0 h 41"/>
                    <a:gd name="T134" fmla="*/ 83 w 83"/>
                    <a:gd name="T135" fmla="*/ 41 h 41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83" h="41">
                      <a:moveTo>
                        <a:pt x="0" y="17"/>
                      </a:moveTo>
                      <a:lnTo>
                        <a:pt x="3" y="17"/>
                      </a:lnTo>
                      <a:lnTo>
                        <a:pt x="4" y="16"/>
                      </a:lnTo>
                      <a:lnTo>
                        <a:pt x="7" y="14"/>
                      </a:lnTo>
                      <a:lnTo>
                        <a:pt x="7" y="13"/>
                      </a:lnTo>
                      <a:lnTo>
                        <a:pt x="8" y="13"/>
                      </a:lnTo>
                      <a:lnTo>
                        <a:pt x="13" y="11"/>
                      </a:lnTo>
                      <a:lnTo>
                        <a:pt x="16" y="10"/>
                      </a:lnTo>
                      <a:lnTo>
                        <a:pt x="20" y="6"/>
                      </a:lnTo>
                      <a:lnTo>
                        <a:pt x="21" y="5"/>
                      </a:lnTo>
                      <a:lnTo>
                        <a:pt x="24" y="2"/>
                      </a:lnTo>
                      <a:lnTo>
                        <a:pt x="26" y="1"/>
                      </a:lnTo>
                      <a:lnTo>
                        <a:pt x="30" y="0"/>
                      </a:lnTo>
                      <a:lnTo>
                        <a:pt x="31" y="1"/>
                      </a:lnTo>
                      <a:lnTo>
                        <a:pt x="29" y="2"/>
                      </a:lnTo>
                      <a:lnTo>
                        <a:pt x="28" y="2"/>
                      </a:lnTo>
                      <a:lnTo>
                        <a:pt x="28" y="4"/>
                      </a:lnTo>
                      <a:lnTo>
                        <a:pt x="25" y="7"/>
                      </a:lnTo>
                      <a:lnTo>
                        <a:pt x="24" y="8"/>
                      </a:lnTo>
                      <a:lnTo>
                        <a:pt x="23" y="9"/>
                      </a:lnTo>
                      <a:lnTo>
                        <a:pt x="23" y="11"/>
                      </a:lnTo>
                      <a:lnTo>
                        <a:pt x="23" y="13"/>
                      </a:lnTo>
                      <a:lnTo>
                        <a:pt x="23" y="12"/>
                      </a:lnTo>
                      <a:lnTo>
                        <a:pt x="26" y="10"/>
                      </a:lnTo>
                      <a:lnTo>
                        <a:pt x="27" y="10"/>
                      </a:lnTo>
                      <a:lnTo>
                        <a:pt x="28" y="10"/>
                      </a:lnTo>
                      <a:lnTo>
                        <a:pt x="33" y="12"/>
                      </a:lnTo>
                      <a:lnTo>
                        <a:pt x="36" y="16"/>
                      </a:lnTo>
                      <a:lnTo>
                        <a:pt x="39" y="15"/>
                      </a:lnTo>
                      <a:lnTo>
                        <a:pt x="41" y="16"/>
                      </a:lnTo>
                      <a:lnTo>
                        <a:pt x="42" y="16"/>
                      </a:lnTo>
                      <a:lnTo>
                        <a:pt x="43" y="16"/>
                      </a:lnTo>
                      <a:lnTo>
                        <a:pt x="44" y="17"/>
                      </a:lnTo>
                      <a:lnTo>
                        <a:pt x="45" y="17"/>
                      </a:lnTo>
                      <a:lnTo>
                        <a:pt x="46" y="15"/>
                      </a:lnTo>
                      <a:lnTo>
                        <a:pt x="49" y="13"/>
                      </a:lnTo>
                      <a:lnTo>
                        <a:pt x="59" y="10"/>
                      </a:lnTo>
                      <a:lnTo>
                        <a:pt x="62" y="9"/>
                      </a:lnTo>
                      <a:lnTo>
                        <a:pt x="64" y="8"/>
                      </a:lnTo>
                      <a:lnTo>
                        <a:pt x="64" y="9"/>
                      </a:lnTo>
                      <a:lnTo>
                        <a:pt x="63" y="10"/>
                      </a:lnTo>
                      <a:lnTo>
                        <a:pt x="63" y="11"/>
                      </a:lnTo>
                      <a:lnTo>
                        <a:pt x="65" y="14"/>
                      </a:lnTo>
                      <a:lnTo>
                        <a:pt x="66" y="14"/>
                      </a:lnTo>
                      <a:lnTo>
                        <a:pt x="68" y="14"/>
                      </a:lnTo>
                      <a:lnTo>
                        <a:pt x="69" y="14"/>
                      </a:lnTo>
                      <a:lnTo>
                        <a:pt x="72" y="13"/>
                      </a:lnTo>
                      <a:lnTo>
                        <a:pt x="73" y="14"/>
                      </a:lnTo>
                      <a:lnTo>
                        <a:pt x="75" y="17"/>
                      </a:lnTo>
                      <a:lnTo>
                        <a:pt x="76" y="18"/>
                      </a:lnTo>
                      <a:lnTo>
                        <a:pt x="79" y="19"/>
                      </a:lnTo>
                      <a:lnTo>
                        <a:pt x="81" y="18"/>
                      </a:lnTo>
                      <a:lnTo>
                        <a:pt x="82" y="19"/>
                      </a:lnTo>
                      <a:lnTo>
                        <a:pt x="83" y="19"/>
                      </a:lnTo>
                      <a:lnTo>
                        <a:pt x="83" y="20"/>
                      </a:lnTo>
                      <a:lnTo>
                        <a:pt x="82" y="21"/>
                      </a:lnTo>
                      <a:lnTo>
                        <a:pt x="80" y="21"/>
                      </a:lnTo>
                      <a:lnTo>
                        <a:pt x="79" y="21"/>
                      </a:lnTo>
                      <a:lnTo>
                        <a:pt x="78" y="21"/>
                      </a:lnTo>
                      <a:lnTo>
                        <a:pt x="76" y="21"/>
                      </a:lnTo>
                      <a:lnTo>
                        <a:pt x="75" y="21"/>
                      </a:lnTo>
                      <a:lnTo>
                        <a:pt x="74" y="21"/>
                      </a:lnTo>
                      <a:lnTo>
                        <a:pt x="71" y="22"/>
                      </a:lnTo>
                      <a:lnTo>
                        <a:pt x="69" y="21"/>
                      </a:lnTo>
                      <a:lnTo>
                        <a:pt x="69" y="22"/>
                      </a:lnTo>
                      <a:lnTo>
                        <a:pt x="69" y="23"/>
                      </a:lnTo>
                      <a:lnTo>
                        <a:pt x="69" y="24"/>
                      </a:lnTo>
                      <a:lnTo>
                        <a:pt x="68" y="23"/>
                      </a:lnTo>
                      <a:lnTo>
                        <a:pt x="66" y="22"/>
                      </a:lnTo>
                      <a:lnTo>
                        <a:pt x="62" y="21"/>
                      </a:lnTo>
                      <a:lnTo>
                        <a:pt x="61" y="22"/>
                      </a:lnTo>
                      <a:lnTo>
                        <a:pt x="60" y="21"/>
                      </a:lnTo>
                      <a:lnTo>
                        <a:pt x="57" y="23"/>
                      </a:lnTo>
                      <a:lnTo>
                        <a:pt x="56" y="23"/>
                      </a:lnTo>
                      <a:lnTo>
                        <a:pt x="55" y="24"/>
                      </a:lnTo>
                      <a:lnTo>
                        <a:pt x="55" y="25"/>
                      </a:lnTo>
                      <a:lnTo>
                        <a:pt x="54" y="25"/>
                      </a:lnTo>
                      <a:lnTo>
                        <a:pt x="52" y="24"/>
                      </a:lnTo>
                      <a:lnTo>
                        <a:pt x="50" y="25"/>
                      </a:lnTo>
                      <a:lnTo>
                        <a:pt x="50" y="26"/>
                      </a:lnTo>
                      <a:lnTo>
                        <a:pt x="50" y="27"/>
                      </a:lnTo>
                      <a:lnTo>
                        <a:pt x="46" y="30"/>
                      </a:lnTo>
                      <a:lnTo>
                        <a:pt x="45" y="30"/>
                      </a:lnTo>
                      <a:lnTo>
                        <a:pt x="47" y="28"/>
                      </a:lnTo>
                      <a:lnTo>
                        <a:pt x="47" y="27"/>
                      </a:lnTo>
                      <a:lnTo>
                        <a:pt x="45" y="27"/>
                      </a:lnTo>
                      <a:lnTo>
                        <a:pt x="44" y="28"/>
                      </a:lnTo>
                      <a:lnTo>
                        <a:pt x="43" y="29"/>
                      </a:lnTo>
                      <a:lnTo>
                        <a:pt x="42" y="28"/>
                      </a:lnTo>
                      <a:lnTo>
                        <a:pt x="42" y="27"/>
                      </a:lnTo>
                      <a:lnTo>
                        <a:pt x="41" y="27"/>
                      </a:lnTo>
                      <a:lnTo>
                        <a:pt x="41" y="29"/>
                      </a:lnTo>
                      <a:lnTo>
                        <a:pt x="40" y="32"/>
                      </a:lnTo>
                      <a:lnTo>
                        <a:pt x="39" y="34"/>
                      </a:lnTo>
                      <a:lnTo>
                        <a:pt x="38" y="36"/>
                      </a:lnTo>
                      <a:lnTo>
                        <a:pt x="36" y="38"/>
                      </a:lnTo>
                      <a:lnTo>
                        <a:pt x="36" y="40"/>
                      </a:lnTo>
                      <a:lnTo>
                        <a:pt x="36" y="41"/>
                      </a:lnTo>
                      <a:lnTo>
                        <a:pt x="34" y="39"/>
                      </a:lnTo>
                      <a:lnTo>
                        <a:pt x="34" y="38"/>
                      </a:lnTo>
                      <a:lnTo>
                        <a:pt x="34" y="37"/>
                      </a:lnTo>
                      <a:lnTo>
                        <a:pt x="35" y="36"/>
                      </a:lnTo>
                      <a:lnTo>
                        <a:pt x="34" y="36"/>
                      </a:lnTo>
                      <a:lnTo>
                        <a:pt x="32" y="36"/>
                      </a:lnTo>
                      <a:lnTo>
                        <a:pt x="33" y="32"/>
                      </a:lnTo>
                      <a:lnTo>
                        <a:pt x="32" y="30"/>
                      </a:lnTo>
                      <a:lnTo>
                        <a:pt x="30" y="29"/>
                      </a:lnTo>
                      <a:lnTo>
                        <a:pt x="28" y="29"/>
                      </a:lnTo>
                      <a:lnTo>
                        <a:pt x="28" y="28"/>
                      </a:lnTo>
                      <a:lnTo>
                        <a:pt x="29" y="28"/>
                      </a:lnTo>
                      <a:lnTo>
                        <a:pt x="28" y="27"/>
                      </a:lnTo>
                      <a:lnTo>
                        <a:pt x="26" y="26"/>
                      </a:lnTo>
                      <a:lnTo>
                        <a:pt x="23" y="26"/>
                      </a:lnTo>
                      <a:lnTo>
                        <a:pt x="22" y="26"/>
                      </a:lnTo>
                      <a:lnTo>
                        <a:pt x="20" y="26"/>
                      </a:lnTo>
                      <a:lnTo>
                        <a:pt x="18" y="24"/>
                      </a:lnTo>
                      <a:lnTo>
                        <a:pt x="16" y="24"/>
                      </a:lnTo>
                      <a:lnTo>
                        <a:pt x="5" y="22"/>
                      </a:lnTo>
                      <a:lnTo>
                        <a:pt x="4" y="21"/>
                      </a:lnTo>
                      <a:lnTo>
                        <a:pt x="4" y="19"/>
                      </a:lnTo>
                      <a:lnTo>
                        <a:pt x="3" y="19"/>
                      </a:lnTo>
                      <a:lnTo>
                        <a:pt x="1" y="18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solidFill>
                  <a:srgbClr val="ED4213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</p:grpSp>
          <p:sp>
            <p:nvSpPr>
              <p:cNvPr id="18658" name="Freeform 59"/>
              <p:cNvSpPr>
                <a:spLocks/>
              </p:cNvSpPr>
              <p:nvPr/>
            </p:nvSpPr>
            <p:spPr bwMode="auto">
              <a:xfrm>
                <a:off x="3880" y="1838"/>
                <a:ext cx="206" cy="351"/>
              </a:xfrm>
              <a:custGeom>
                <a:avLst/>
                <a:gdLst>
                  <a:gd name="T0" fmla="*/ 2147483647 w 40"/>
                  <a:gd name="T1" fmla="*/ 2147483647 h 72"/>
                  <a:gd name="T2" fmla="*/ 2147483647 w 40"/>
                  <a:gd name="T3" fmla="*/ 2147483647 h 72"/>
                  <a:gd name="T4" fmla="*/ 2147483647 w 40"/>
                  <a:gd name="T5" fmla="*/ 2147483647 h 72"/>
                  <a:gd name="T6" fmla="*/ 2147483647 w 40"/>
                  <a:gd name="T7" fmla="*/ 2147483647 h 72"/>
                  <a:gd name="T8" fmla="*/ 2147483647 w 40"/>
                  <a:gd name="T9" fmla="*/ 2147483647 h 72"/>
                  <a:gd name="T10" fmla="*/ 2147483647 w 40"/>
                  <a:gd name="T11" fmla="*/ 2147483647 h 72"/>
                  <a:gd name="T12" fmla="*/ 2147483647 w 40"/>
                  <a:gd name="T13" fmla="*/ 2147483647 h 72"/>
                  <a:gd name="T14" fmla="*/ 2147483647 w 40"/>
                  <a:gd name="T15" fmla="*/ 2147483647 h 72"/>
                  <a:gd name="T16" fmla="*/ 2147483647 w 40"/>
                  <a:gd name="T17" fmla="*/ 2147483647 h 72"/>
                  <a:gd name="T18" fmla="*/ 2147483647 w 40"/>
                  <a:gd name="T19" fmla="*/ 2147483647 h 72"/>
                  <a:gd name="T20" fmla="*/ 0 w 40"/>
                  <a:gd name="T21" fmla="*/ 2147483647 h 72"/>
                  <a:gd name="T22" fmla="*/ 0 w 40"/>
                  <a:gd name="T23" fmla="*/ 2147483647 h 72"/>
                  <a:gd name="T24" fmla="*/ 0 w 40"/>
                  <a:gd name="T25" fmla="*/ 2147483647 h 72"/>
                  <a:gd name="T26" fmla="*/ 0 w 40"/>
                  <a:gd name="T27" fmla="*/ 2147483647 h 72"/>
                  <a:gd name="T28" fmla="*/ 0 w 40"/>
                  <a:gd name="T29" fmla="*/ 2147483647 h 72"/>
                  <a:gd name="T30" fmla="*/ 0 w 40"/>
                  <a:gd name="T31" fmla="*/ 2147483647 h 72"/>
                  <a:gd name="T32" fmla="*/ 2147483647 w 40"/>
                  <a:gd name="T33" fmla="*/ 2147483647 h 72"/>
                  <a:gd name="T34" fmla="*/ 2147483647 w 40"/>
                  <a:gd name="T35" fmla="*/ 2147483647 h 72"/>
                  <a:gd name="T36" fmla="*/ 2147483647 w 40"/>
                  <a:gd name="T37" fmla="*/ 2147483647 h 72"/>
                  <a:gd name="T38" fmla="*/ 2147483647 w 40"/>
                  <a:gd name="T39" fmla="*/ 2147483647 h 72"/>
                  <a:gd name="T40" fmla="*/ 2147483647 w 40"/>
                  <a:gd name="T41" fmla="*/ 2147483647 h 72"/>
                  <a:gd name="T42" fmla="*/ 2147483647 w 40"/>
                  <a:gd name="T43" fmla="*/ 2147483647 h 72"/>
                  <a:gd name="T44" fmla="*/ 2147483647 w 40"/>
                  <a:gd name="T45" fmla="*/ 2147483647 h 72"/>
                  <a:gd name="T46" fmla="*/ 2147483647 w 40"/>
                  <a:gd name="T47" fmla="*/ 2147483647 h 72"/>
                  <a:gd name="T48" fmla="*/ 2147483647 w 40"/>
                  <a:gd name="T49" fmla="*/ 2147483647 h 72"/>
                  <a:gd name="T50" fmla="*/ 2147483647 w 40"/>
                  <a:gd name="T51" fmla="*/ 2147483647 h 72"/>
                  <a:gd name="T52" fmla="*/ 2147483647 w 40"/>
                  <a:gd name="T53" fmla="*/ 2147483647 h 72"/>
                  <a:gd name="T54" fmla="*/ 2147483647 w 40"/>
                  <a:gd name="T55" fmla="*/ 2147483647 h 72"/>
                  <a:gd name="T56" fmla="*/ 2147483647 w 40"/>
                  <a:gd name="T57" fmla="*/ 2147483647 h 72"/>
                  <a:gd name="T58" fmla="*/ 2147483647 w 40"/>
                  <a:gd name="T59" fmla="*/ 2147483647 h 72"/>
                  <a:gd name="T60" fmla="*/ 2147483647 w 40"/>
                  <a:gd name="T61" fmla="*/ 2147483647 h 72"/>
                  <a:gd name="T62" fmla="*/ 2147483647 w 40"/>
                  <a:gd name="T63" fmla="*/ 2147483647 h 72"/>
                  <a:gd name="T64" fmla="*/ 2147483647 w 40"/>
                  <a:gd name="T65" fmla="*/ 2147483647 h 72"/>
                  <a:gd name="T66" fmla="*/ 2147483647 w 40"/>
                  <a:gd name="T67" fmla="*/ 2147483647 h 72"/>
                  <a:gd name="T68" fmla="*/ 2147483647 w 40"/>
                  <a:gd name="T69" fmla="*/ 2147483647 h 72"/>
                  <a:gd name="T70" fmla="*/ 2147483647 w 40"/>
                  <a:gd name="T71" fmla="*/ 2147483647 h 72"/>
                  <a:gd name="T72" fmla="*/ 2147483647 w 40"/>
                  <a:gd name="T73" fmla="*/ 2147483647 h 72"/>
                  <a:gd name="T74" fmla="*/ 2147483647 w 40"/>
                  <a:gd name="T75" fmla="*/ 2147483647 h 72"/>
                  <a:gd name="T76" fmla="*/ 2147483647 w 40"/>
                  <a:gd name="T77" fmla="*/ 2147483647 h 72"/>
                  <a:gd name="T78" fmla="*/ 2147483647 w 40"/>
                  <a:gd name="T79" fmla="*/ 2147483647 h 72"/>
                  <a:gd name="T80" fmla="*/ 2147483647 w 40"/>
                  <a:gd name="T81" fmla="*/ 2147483647 h 72"/>
                  <a:gd name="T82" fmla="*/ 2147483647 w 40"/>
                  <a:gd name="T83" fmla="*/ 2147483647 h 72"/>
                  <a:gd name="T84" fmla="*/ 2147483647 w 40"/>
                  <a:gd name="T85" fmla="*/ 2147483647 h 72"/>
                  <a:gd name="T86" fmla="*/ 2147483647 w 40"/>
                  <a:gd name="T87" fmla="*/ 2147483647 h 72"/>
                  <a:gd name="T88" fmla="*/ 2147483647 w 40"/>
                  <a:gd name="T89" fmla="*/ 2147483647 h 72"/>
                  <a:gd name="T90" fmla="*/ 2147483647 w 40"/>
                  <a:gd name="T91" fmla="*/ 2147483647 h 72"/>
                  <a:gd name="T92" fmla="*/ 2147483647 w 40"/>
                  <a:gd name="T93" fmla="*/ 2147483647 h 72"/>
                  <a:gd name="T94" fmla="*/ 2147483647 w 40"/>
                  <a:gd name="T95" fmla="*/ 0 h 72"/>
                  <a:gd name="T96" fmla="*/ 2147483647 w 40"/>
                  <a:gd name="T97" fmla="*/ 2147483647 h 72"/>
                  <a:gd name="T98" fmla="*/ 2147483647 w 40"/>
                  <a:gd name="T99" fmla="*/ 2147483647 h 72"/>
                  <a:gd name="T100" fmla="*/ 2147483647 w 40"/>
                  <a:gd name="T101" fmla="*/ 2147483647 h 72"/>
                  <a:gd name="T102" fmla="*/ 2147483647 w 40"/>
                  <a:gd name="T103" fmla="*/ 2147483647 h 72"/>
                  <a:gd name="T104" fmla="*/ 2147483647 w 40"/>
                  <a:gd name="T105" fmla="*/ 2147483647 h 72"/>
                  <a:gd name="T106" fmla="*/ 2147483647 w 40"/>
                  <a:gd name="T107" fmla="*/ 2147483647 h 72"/>
                  <a:gd name="T108" fmla="*/ 2147483647 w 40"/>
                  <a:gd name="T109" fmla="*/ 2147483647 h 72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40"/>
                  <a:gd name="T166" fmla="*/ 0 h 72"/>
                  <a:gd name="T167" fmla="*/ 40 w 40"/>
                  <a:gd name="T168" fmla="*/ 72 h 72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40" h="72">
                    <a:moveTo>
                      <a:pt x="1" y="5"/>
                    </a:moveTo>
                    <a:lnTo>
                      <a:pt x="4" y="45"/>
                    </a:lnTo>
                    <a:lnTo>
                      <a:pt x="4" y="46"/>
                    </a:lnTo>
                    <a:lnTo>
                      <a:pt x="4" y="47"/>
                    </a:lnTo>
                    <a:lnTo>
                      <a:pt x="4" y="49"/>
                    </a:lnTo>
                    <a:lnTo>
                      <a:pt x="5" y="52"/>
                    </a:lnTo>
                    <a:lnTo>
                      <a:pt x="6" y="56"/>
                    </a:lnTo>
                    <a:lnTo>
                      <a:pt x="4" y="59"/>
                    </a:lnTo>
                    <a:lnTo>
                      <a:pt x="4" y="60"/>
                    </a:lnTo>
                    <a:lnTo>
                      <a:pt x="2" y="63"/>
                    </a:lnTo>
                    <a:lnTo>
                      <a:pt x="0" y="65"/>
                    </a:lnTo>
                    <a:lnTo>
                      <a:pt x="0" y="68"/>
                    </a:lnTo>
                    <a:lnTo>
                      <a:pt x="0" y="71"/>
                    </a:lnTo>
                    <a:lnTo>
                      <a:pt x="0" y="72"/>
                    </a:lnTo>
                    <a:lnTo>
                      <a:pt x="1" y="72"/>
                    </a:lnTo>
                    <a:lnTo>
                      <a:pt x="2" y="72"/>
                    </a:lnTo>
                    <a:lnTo>
                      <a:pt x="2" y="71"/>
                    </a:lnTo>
                    <a:lnTo>
                      <a:pt x="2" y="70"/>
                    </a:lnTo>
                    <a:lnTo>
                      <a:pt x="5" y="70"/>
                    </a:lnTo>
                    <a:lnTo>
                      <a:pt x="8" y="69"/>
                    </a:lnTo>
                    <a:lnTo>
                      <a:pt x="12" y="71"/>
                    </a:lnTo>
                    <a:lnTo>
                      <a:pt x="13" y="71"/>
                    </a:lnTo>
                    <a:lnTo>
                      <a:pt x="14" y="68"/>
                    </a:lnTo>
                    <a:lnTo>
                      <a:pt x="16" y="68"/>
                    </a:lnTo>
                    <a:lnTo>
                      <a:pt x="17" y="69"/>
                    </a:lnTo>
                    <a:lnTo>
                      <a:pt x="18" y="70"/>
                    </a:lnTo>
                    <a:lnTo>
                      <a:pt x="19" y="69"/>
                    </a:lnTo>
                    <a:lnTo>
                      <a:pt x="20" y="65"/>
                    </a:lnTo>
                    <a:lnTo>
                      <a:pt x="21" y="64"/>
                    </a:lnTo>
                    <a:lnTo>
                      <a:pt x="22" y="64"/>
                    </a:lnTo>
                    <a:lnTo>
                      <a:pt x="24" y="66"/>
                    </a:lnTo>
                    <a:lnTo>
                      <a:pt x="27" y="66"/>
                    </a:lnTo>
                    <a:lnTo>
                      <a:pt x="28" y="63"/>
                    </a:lnTo>
                    <a:lnTo>
                      <a:pt x="33" y="56"/>
                    </a:lnTo>
                    <a:lnTo>
                      <a:pt x="33" y="53"/>
                    </a:lnTo>
                    <a:lnTo>
                      <a:pt x="34" y="53"/>
                    </a:lnTo>
                    <a:lnTo>
                      <a:pt x="37" y="53"/>
                    </a:lnTo>
                    <a:lnTo>
                      <a:pt x="38" y="52"/>
                    </a:lnTo>
                    <a:lnTo>
                      <a:pt x="40" y="51"/>
                    </a:lnTo>
                    <a:lnTo>
                      <a:pt x="40" y="50"/>
                    </a:lnTo>
                    <a:lnTo>
                      <a:pt x="40" y="47"/>
                    </a:lnTo>
                    <a:lnTo>
                      <a:pt x="40" y="45"/>
                    </a:lnTo>
                    <a:lnTo>
                      <a:pt x="35" y="1"/>
                    </a:lnTo>
                    <a:lnTo>
                      <a:pt x="35" y="0"/>
                    </a:lnTo>
                    <a:lnTo>
                      <a:pt x="9" y="3"/>
                    </a:lnTo>
                    <a:lnTo>
                      <a:pt x="8" y="4"/>
                    </a:lnTo>
                    <a:lnTo>
                      <a:pt x="6" y="5"/>
                    </a:lnTo>
                    <a:lnTo>
                      <a:pt x="5" y="6"/>
                    </a:lnTo>
                    <a:lnTo>
                      <a:pt x="3" y="6"/>
                    </a:lnTo>
                    <a:lnTo>
                      <a:pt x="1" y="5"/>
                    </a:lnTo>
                    <a:close/>
                  </a:path>
                </a:pathLst>
              </a:custGeom>
              <a:solidFill>
                <a:srgbClr val="ED4213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8659" name="Freeform 60"/>
              <p:cNvSpPr>
                <a:spLocks/>
              </p:cNvSpPr>
              <p:nvPr/>
            </p:nvSpPr>
            <p:spPr bwMode="auto">
              <a:xfrm>
                <a:off x="4234" y="2350"/>
                <a:ext cx="353" cy="258"/>
              </a:xfrm>
              <a:custGeom>
                <a:avLst/>
                <a:gdLst>
                  <a:gd name="T0" fmla="*/ 2147483647 w 69"/>
                  <a:gd name="T1" fmla="*/ 2147483647 h 53"/>
                  <a:gd name="T2" fmla="*/ 2147483647 w 69"/>
                  <a:gd name="T3" fmla="*/ 2147483647 h 53"/>
                  <a:gd name="T4" fmla="*/ 2147483647 w 69"/>
                  <a:gd name="T5" fmla="*/ 2147483647 h 53"/>
                  <a:gd name="T6" fmla="*/ 2147483647 w 69"/>
                  <a:gd name="T7" fmla="*/ 2147483647 h 53"/>
                  <a:gd name="T8" fmla="*/ 2147483647 w 69"/>
                  <a:gd name="T9" fmla="*/ 2147483647 h 53"/>
                  <a:gd name="T10" fmla="*/ 2147483647 w 69"/>
                  <a:gd name="T11" fmla="*/ 2147483647 h 53"/>
                  <a:gd name="T12" fmla="*/ 2147483647 w 69"/>
                  <a:gd name="T13" fmla="*/ 2147483647 h 53"/>
                  <a:gd name="T14" fmla="*/ 2147483647 w 69"/>
                  <a:gd name="T15" fmla="*/ 2147483647 h 53"/>
                  <a:gd name="T16" fmla="*/ 2147483647 w 69"/>
                  <a:gd name="T17" fmla="*/ 2147483647 h 53"/>
                  <a:gd name="T18" fmla="*/ 2147483647 w 69"/>
                  <a:gd name="T19" fmla="*/ 2147483647 h 53"/>
                  <a:gd name="T20" fmla="*/ 2147483647 w 69"/>
                  <a:gd name="T21" fmla="*/ 2147483647 h 53"/>
                  <a:gd name="T22" fmla="*/ 2147483647 w 69"/>
                  <a:gd name="T23" fmla="*/ 2147483647 h 53"/>
                  <a:gd name="T24" fmla="*/ 2147483647 w 69"/>
                  <a:gd name="T25" fmla="*/ 2147483647 h 53"/>
                  <a:gd name="T26" fmla="*/ 2147483647 w 69"/>
                  <a:gd name="T27" fmla="*/ 2147483647 h 53"/>
                  <a:gd name="T28" fmla="*/ 2147483647 w 69"/>
                  <a:gd name="T29" fmla="*/ 2147483647 h 53"/>
                  <a:gd name="T30" fmla="*/ 2147483647 w 69"/>
                  <a:gd name="T31" fmla="*/ 2147483647 h 53"/>
                  <a:gd name="T32" fmla="*/ 2147483647 w 69"/>
                  <a:gd name="T33" fmla="*/ 2147483647 h 53"/>
                  <a:gd name="T34" fmla="*/ 2147483647 w 69"/>
                  <a:gd name="T35" fmla="*/ 2147483647 h 53"/>
                  <a:gd name="T36" fmla="*/ 2147483647 w 69"/>
                  <a:gd name="T37" fmla="*/ 2147483647 h 53"/>
                  <a:gd name="T38" fmla="*/ 2147483647 w 69"/>
                  <a:gd name="T39" fmla="*/ 2147483647 h 53"/>
                  <a:gd name="T40" fmla="*/ 2147483647 w 69"/>
                  <a:gd name="T41" fmla="*/ 2147483647 h 53"/>
                  <a:gd name="T42" fmla="*/ 2147483647 w 69"/>
                  <a:gd name="T43" fmla="*/ 2147483647 h 53"/>
                  <a:gd name="T44" fmla="*/ 2147483647 w 69"/>
                  <a:gd name="T45" fmla="*/ 2147483647 h 53"/>
                  <a:gd name="T46" fmla="*/ 2147483647 w 69"/>
                  <a:gd name="T47" fmla="*/ 2147483647 h 53"/>
                  <a:gd name="T48" fmla="*/ 2147483647 w 69"/>
                  <a:gd name="T49" fmla="*/ 2147483647 h 53"/>
                  <a:gd name="T50" fmla="*/ 2147483647 w 69"/>
                  <a:gd name="T51" fmla="*/ 2147483647 h 53"/>
                  <a:gd name="T52" fmla="*/ 2147483647 w 69"/>
                  <a:gd name="T53" fmla="*/ 2147483647 h 53"/>
                  <a:gd name="T54" fmla="*/ 2147483647 w 69"/>
                  <a:gd name="T55" fmla="*/ 2147483647 h 53"/>
                  <a:gd name="T56" fmla="*/ 2147483647 w 69"/>
                  <a:gd name="T57" fmla="*/ 2147483647 h 53"/>
                  <a:gd name="T58" fmla="*/ 2147483647 w 69"/>
                  <a:gd name="T59" fmla="*/ 2147483647 h 53"/>
                  <a:gd name="T60" fmla="*/ 2147483647 w 69"/>
                  <a:gd name="T61" fmla="*/ 2147483647 h 53"/>
                  <a:gd name="T62" fmla="*/ 2147483647 w 69"/>
                  <a:gd name="T63" fmla="*/ 2147483647 h 53"/>
                  <a:gd name="T64" fmla="*/ 2147483647 w 69"/>
                  <a:gd name="T65" fmla="*/ 2147483647 h 53"/>
                  <a:gd name="T66" fmla="*/ 2147483647 w 69"/>
                  <a:gd name="T67" fmla="*/ 2147483647 h 53"/>
                  <a:gd name="T68" fmla="*/ 2147483647 w 69"/>
                  <a:gd name="T69" fmla="*/ 2147483647 h 53"/>
                  <a:gd name="T70" fmla="*/ 2147483647 w 69"/>
                  <a:gd name="T71" fmla="*/ 2147483647 h 53"/>
                  <a:gd name="T72" fmla="*/ 2147483647 w 69"/>
                  <a:gd name="T73" fmla="*/ 2147483647 h 53"/>
                  <a:gd name="T74" fmla="*/ 2147483647 w 69"/>
                  <a:gd name="T75" fmla="*/ 2147483647 h 53"/>
                  <a:gd name="T76" fmla="*/ 2147483647 w 69"/>
                  <a:gd name="T77" fmla="*/ 2147483647 h 53"/>
                  <a:gd name="T78" fmla="*/ 2147483647 w 69"/>
                  <a:gd name="T79" fmla="*/ 2147483647 h 53"/>
                  <a:gd name="T80" fmla="*/ 2147483647 w 69"/>
                  <a:gd name="T81" fmla="*/ 2147483647 h 53"/>
                  <a:gd name="T82" fmla="*/ 2147483647 w 69"/>
                  <a:gd name="T83" fmla="*/ 2147483647 h 53"/>
                  <a:gd name="T84" fmla="*/ 2147483647 w 69"/>
                  <a:gd name="T85" fmla="*/ 2147483647 h 53"/>
                  <a:gd name="T86" fmla="*/ 2147483647 w 69"/>
                  <a:gd name="T87" fmla="*/ 2147483647 h 53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69"/>
                  <a:gd name="T133" fmla="*/ 0 h 53"/>
                  <a:gd name="T134" fmla="*/ 69 w 69"/>
                  <a:gd name="T135" fmla="*/ 53 h 53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69" h="53">
                    <a:moveTo>
                      <a:pt x="41" y="52"/>
                    </a:moveTo>
                    <a:lnTo>
                      <a:pt x="41" y="53"/>
                    </a:lnTo>
                    <a:lnTo>
                      <a:pt x="39" y="52"/>
                    </a:lnTo>
                    <a:lnTo>
                      <a:pt x="38" y="52"/>
                    </a:lnTo>
                    <a:lnTo>
                      <a:pt x="38" y="51"/>
                    </a:lnTo>
                    <a:lnTo>
                      <a:pt x="37" y="48"/>
                    </a:lnTo>
                    <a:lnTo>
                      <a:pt x="35" y="45"/>
                    </a:lnTo>
                    <a:lnTo>
                      <a:pt x="33" y="44"/>
                    </a:lnTo>
                    <a:lnTo>
                      <a:pt x="32" y="41"/>
                    </a:lnTo>
                    <a:lnTo>
                      <a:pt x="31" y="39"/>
                    </a:lnTo>
                    <a:lnTo>
                      <a:pt x="30" y="37"/>
                    </a:lnTo>
                    <a:lnTo>
                      <a:pt x="29" y="37"/>
                    </a:lnTo>
                    <a:lnTo>
                      <a:pt x="26" y="36"/>
                    </a:lnTo>
                    <a:lnTo>
                      <a:pt x="25" y="34"/>
                    </a:lnTo>
                    <a:lnTo>
                      <a:pt x="23" y="33"/>
                    </a:lnTo>
                    <a:lnTo>
                      <a:pt x="23" y="32"/>
                    </a:lnTo>
                    <a:lnTo>
                      <a:pt x="22" y="30"/>
                    </a:lnTo>
                    <a:lnTo>
                      <a:pt x="19" y="29"/>
                    </a:lnTo>
                    <a:lnTo>
                      <a:pt x="15" y="25"/>
                    </a:lnTo>
                    <a:lnTo>
                      <a:pt x="13" y="24"/>
                    </a:lnTo>
                    <a:lnTo>
                      <a:pt x="13" y="23"/>
                    </a:lnTo>
                    <a:lnTo>
                      <a:pt x="11" y="21"/>
                    </a:lnTo>
                    <a:lnTo>
                      <a:pt x="10" y="19"/>
                    </a:lnTo>
                    <a:lnTo>
                      <a:pt x="8" y="17"/>
                    </a:lnTo>
                    <a:lnTo>
                      <a:pt x="8" y="16"/>
                    </a:lnTo>
                    <a:lnTo>
                      <a:pt x="5" y="16"/>
                    </a:lnTo>
                    <a:lnTo>
                      <a:pt x="1" y="14"/>
                    </a:lnTo>
                    <a:lnTo>
                      <a:pt x="0" y="13"/>
                    </a:lnTo>
                    <a:lnTo>
                      <a:pt x="1" y="10"/>
                    </a:lnTo>
                    <a:lnTo>
                      <a:pt x="2" y="9"/>
                    </a:lnTo>
                    <a:lnTo>
                      <a:pt x="3" y="8"/>
                    </a:lnTo>
                    <a:lnTo>
                      <a:pt x="3" y="7"/>
                    </a:lnTo>
                    <a:lnTo>
                      <a:pt x="7" y="5"/>
                    </a:lnTo>
                    <a:lnTo>
                      <a:pt x="8" y="5"/>
                    </a:lnTo>
                    <a:lnTo>
                      <a:pt x="12" y="3"/>
                    </a:lnTo>
                    <a:lnTo>
                      <a:pt x="12" y="2"/>
                    </a:lnTo>
                    <a:lnTo>
                      <a:pt x="13" y="2"/>
                    </a:lnTo>
                    <a:lnTo>
                      <a:pt x="31" y="0"/>
                    </a:lnTo>
                    <a:lnTo>
                      <a:pt x="31" y="1"/>
                    </a:lnTo>
                    <a:lnTo>
                      <a:pt x="31" y="2"/>
                    </a:lnTo>
                    <a:lnTo>
                      <a:pt x="32" y="1"/>
                    </a:lnTo>
                    <a:lnTo>
                      <a:pt x="35" y="4"/>
                    </a:lnTo>
                    <a:lnTo>
                      <a:pt x="36" y="6"/>
                    </a:lnTo>
                    <a:lnTo>
                      <a:pt x="51" y="4"/>
                    </a:lnTo>
                    <a:lnTo>
                      <a:pt x="69" y="16"/>
                    </a:lnTo>
                    <a:lnTo>
                      <a:pt x="68" y="17"/>
                    </a:lnTo>
                    <a:lnTo>
                      <a:pt x="67" y="18"/>
                    </a:lnTo>
                    <a:lnTo>
                      <a:pt x="66" y="19"/>
                    </a:lnTo>
                    <a:lnTo>
                      <a:pt x="63" y="23"/>
                    </a:lnTo>
                    <a:lnTo>
                      <a:pt x="63" y="24"/>
                    </a:lnTo>
                    <a:lnTo>
                      <a:pt x="62" y="26"/>
                    </a:lnTo>
                    <a:lnTo>
                      <a:pt x="62" y="28"/>
                    </a:lnTo>
                    <a:lnTo>
                      <a:pt x="62" y="29"/>
                    </a:lnTo>
                    <a:lnTo>
                      <a:pt x="62" y="30"/>
                    </a:lnTo>
                    <a:lnTo>
                      <a:pt x="61" y="31"/>
                    </a:lnTo>
                    <a:lnTo>
                      <a:pt x="60" y="31"/>
                    </a:lnTo>
                    <a:lnTo>
                      <a:pt x="59" y="32"/>
                    </a:lnTo>
                    <a:lnTo>
                      <a:pt x="59" y="33"/>
                    </a:lnTo>
                    <a:lnTo>
                      <a:pt x="58" y="34"/>
                    </a:lnTo>
                    <a:lnTo>
                      <a:pt x="57" y="35"/>
                    </a:lnTo>
                    <a:lnTo>
                      <a:pt x="55" y="37"/>
                    </a:lnTo>
                    <a:lnTo>
                      <a:pt x="53" y="39"/>
                    </a:lnTo>
                    <a:lnTo>
                      <a:pt x="52" y="40"/>
                    </a:lnTo>
                    <a:lnTo>
                      <a:pt x="50" y="41"/>
                    </a:lnTo>
                    <a:lnTo>
                      <a:pt x="50" y="42"/>
                    </a:lnTo>
                    <a:lnTo>
                      <a:pt x="49" y="43"/>
                    </a:lnTo>
                    <a:lnTo>
                      <a:pt x="47" y="44"/>
                    </a:lnTo>
                    <a:lnTo>
                      <a:pt x="46" y="44"/>
                    </a:lnTo>
                    <a:lnTo>
                      <a:pt x="46" y="45"/>
                    </a:lnTo>
                    <a:lnTo>
                      <a:pt x="45" y="47"/>
                    </a:lnTo>
                    <a:lnTo>
                      <a:pt x="44" y="48"/>
                    </a:lnTo>
                    <a:lnTo>
                      <a:pt x="43" y="48"/>
                    </a:lnTo>
                    <a:lnTo>
                      <a:pt x="43" y="49"/>
                    </a:lnTo>
                    <a:lnTo>
                      <a:pt x="44" y="49"/>
                    </a:lnTo>
                    <a:lnTo>
                      <a:pt x="44" y="50"/>
                    </a:lnTo>
                    <a:lnTo>
                      <a:pt x="43" y="50"/>
                    </a:lnTo>
                    <a:lnTo>
                      <a:pt x="42" y="51"/>
                    </a:lnTo>
                    <a:lnTo>
                      <a:pt x="41" y="52"/>
                    </a:lnTo>
                    <a:close/>
                  </a:path>
                </a:pathLst>
              </a:custGeom>
              <a:solidFill>
                <a:srgbClr val="ED4213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8660" name="Freeform 61"/>
              <p:cNvSpPr>
                <a:spLocks/>
              </p:cNvSpPr>
              <p:nvPr/>
            </p:nvSpPr>
            <p:spPr bwMode="auto">
              <a:xfrm>
                <a:off x="4074" y="2384"/>
                <a:ext cx="376" cy="376"/>
              </a:xfrm>
              <a:custGeom>
                <a:avLst/>
                <a:gdLst>
                  <a:gd name="T0" fmla="*/ 2147483647 w 73"/>
                  <a:gd name="T1" fmla="*/ 2147483647 h 77"/>
                  <a:gd name="T2" fmla="*/ 2147483647 w 73"/>
                  <a:gd name="T3" fmla="*/ 2147483647 h 77"/>
                  <a:gd name="T4" fmla="*/ 2147483647 w 73"/>
                  <a:gd name="T5" fmla="*/ 2147483647 h 77"/>
                  <a:gd name="T6" fmla="*/ 2147483647 w 73"/>
                  <a:gd name="T7" fmla="*/ 2147483647 h 77"/>
                  <a:gd name="T8" fmla="*/ 2147483647 w 73"/>
                  <a:gd name="T9" fmla="*/ 2147483647 h 77"/>
                  <a:gd name="T10" fmla="*/ 2147483647 w 73"/>
                  <a:gd name="T11" fmla="*/ 2147483647 h 77"/>
                  <a:gd name="T12" fmla="*/ 2147483647 w 73"/>
                  <a:gd name="T13" fmla="*/ 2147483647 h 77"/>
                  <a:gd name="T14" fmla="*/ 2147483647 w 73"/>
                  <a:gd name="T15" fmla="*/ 2147483647 h 77"/>
                  <a:gd name="T16" fmla="*/ 2147483647 w 73"/>
                  <a:gd name="T17" fmla="*/ 2147483647 h 77"/>
                  <a:gd name="T18" fmla="*/ 2147483647 w 73"/>
                  <a:gd name="T19" fmla="*/ 2147483647 h 77"/>
                  <a:gd name="T20" fmla="*/ 2147483647 w 73"/>
                  <a:gd name="T21" fmla="*/ 2147483647 h 77"/>
                  <a:gd name="T22" fmla="*/ 2147483647 w 73"/>
                  <a:gd name="T23" fmla="*/ 2147483647 h 77"/>
                  <a:gd name="T24" fmla="*/ 2147483647 w 73"/>
                  <a:gd name="T25" fmla="*/ 2147483647 h 77"/>
                  <a:gd name="T26" fmla="*/ 2147483647 w 73"/>
                  <a:gd name="T27" fmla="*/ 2147483647 h 77"/>
                  <a:gd name="T28" fmla="*/ 2147483647 w 73"/>
                  <a:gd name="T29" fmla="*/ 2147483647 h 77"/>
                  <a:gd name="T30" fmla="*/ 2147483647 w 73"/>
                  <a:gd name="T31" fmla="*/ 2147483647 h 77"/>
                  <a:gd name="T32" fmla="*/ 2147483647 w 73"/>
                  <a:gd name="T33" fmla="*/ 2147483647 h 77"/>
                  <a:gd name="T34" fmla="*/ 2147483647 w 73"/>
                  <a:gd name="T35" fmla="*/ 2147483647 h 77"/>
                  <a:gd name="T36" fmla="*/ 2147483647 w 73"/>
                  <a:gd name="T37" fmla="*/ 2147483647 h 77"/>
                  <a:gd name="T38" fmla="*/ 2147483647 w 73"/>
                  <a:gd name="T39" fmla="*/ 2147483647 h 77"/>
                  <a:gd name="T40" fmla="*/ 2147483647 w 73"/>
                  <a:gd name="T41" fmla="*/ 2147483647 h 77"/>
                  <a:gd name="T42" fmla="*/ 2147483647 w 73"/>
                  <a:gd name="T43" fmla="*/ 2147483647 h 77"/>
                  <a:gd name="T44" fmla="*/ 2147483647 w 73"/>
                  <a:gd name="T45" fmla="*/ 2147483647 h 77"/>
                  <a:gd name="T46" fmla="*/ 2147483647 w 73"/>
                  <a:gd name="T47" fmla="*/ 2147483647 h 77"/>
                  <a:gd name="T48" fmla="*/ 2147483647 w 73"/>
                  <a:gd name="T49" fmla="*/ 2147483647 h 77"/>
                  <a:gd name="T50" fmla="*/ 2147483647 w 73"/>
                  <a:gd name="T51" fmla="*/ 2147483647 h 77"/>
                  <a:gd name="T52" fmla="*/ 2147483647 w 73"/>
                  <a:gd name="T53" fmla="*/ 2147483647 h 77"/>
                  <a:gd name="T54" fmla="*/ 2147483647 w 73"/>
                  <a:gd name="T55" fmla="*/ 2147483647 h 77"/>
                  <a:gd name="T56" fmla="*/ 2147483647 w 73"/>
                  <a:gd name="T57" fmla="*/ 2147483647 h 77"/>
                  <a:gd name="T58" fmla="*/ 2147483647 w 73"/>
                  <a:gd name="T59" fmla="*/ 2147483647 h 77"/>
                  <a:gd name="T60" fmla="*/ 2147483647 w 73"/>
                  <a:gd name="T61" fmla="*/ 2147483647 h 77"/>
                  <a:gd name="T62" fmla="*/ 2147483647 w 73"/>
                  <a:gd name="T63" fmla="*/ 2147483647 h 77"/>
                  <a:gd name="T64" fmla="*/ 2147483647 w 73"/>
                  <a:gd name="T65" fmla="*/ 2147483647 h 77"/>
                  <a:gd name="T66" fmla="*/ 2147483647 w 73"/>
                  <a:gd name="T67" fmla="*/ 2147483647 h 77"/>
                  <a:gd name="T68" fmla="*/ 2147483647 w 73"/>
                  <a:gd name="T69" fmla="*/ 2147483647 h 77"/>
                  <a:gd name="T70" fmla="*/ 2147483647 w 73"/>
                  <a:gd name="T71" fmla="*/ 2147483647 h 77"/>
                  <a:gd name="T72" fmla="*/ 2147483647 w 73"/>
                  <a:gd name="T73" fmla="*/ 2147483647 h 77"/>
                  <a:gd name="T74" fmla="*/ 2147483647 w 73"/>
                  <a:gd name="T75" fmla="*/ 2147483647 h 77"/>
                  <a:gd name="T76" fmla="*/ 2147483647 w 73"/>
                  <a:gd name="T77" fmla="*/ 2147483647 h 77"/>
                  <a:gd name="T78" fmla="*/ 2147483647 w 73"/>
                  <a:gd name="T79" fmla="*/ 0 h 77"/>
                  <a:gd name="T80" fmla="*/ 0 w 73"/>
                  <a:gd name="T81" fmla="*/ 2147483647 h 77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73"/>
                  <a:gd name="T124" fmla="*/ 0 h 77"/>
                  <a:gd name="T125" fmla="*/ 73 w 73"/>
                  <a:gd name="T126" fmla="*/ 77 h 77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73" h="77">
                    <a:moveTo>
                      <a:pt x="0" y="5"/>
                    </a:moveTo>
                    <a:lnTo>
                      <a:pt x="9" y="41"/>
                    </a:lnTo>
                    <a:lnTo>
                      <a:pt x="10" y="42"/>
                    </a:lnTo>
                    <a:lnTo>
                      <a:pt x="11" y="44"/>
                    </a:lnTo>
                    <a:lnTo>
                      <a:pt x="12" y="45"/>
                    </a:lnTo>
                    <a:lnTo>
                      <a:pt x="13" y="46"/>
                    </a:lnTo>
                    <a:lnTo>
                      <a:pt x="14" y="47"/>
                    </a:lnTo>
                    <a:lnTo>
                      <a:pt x="13" y="49"/>
                    </a:lnTo>
                    <a:lnTo>
                      <a:pt x="15" y="50"/>
                    </a:lnTo>
                    <a:lnTo>
                      <a:pt x="14" y="50"/>
                    </a:lnTo>
                    <a:lnTo>
                      <a:pt x="13" y="52"/>
                    </a:lnTo>
                    <a:lnTo>
                      <a:pt x="13" y="55"/>
                    </a:lnTo>
                    <a:lnTo>
                      <a:pt x="12" y="57"/>
                    </a:lnTo>
                    <a:lnTo>
                      <a:pt x="12" y="60"/>
                    </a:lnTo>
                    <a:lnTo>
                      <a:pt x="14" y="63"/>
                    </a:lnTo>
                    <a:lnTo>
                      <a:pt x="14" y="68"/>
                    </a:lnTo>
                    <a:lnTo>
                      <a:pt x="16" y="70"/>
                    </a:lnTo>
                    <a:lnTo>
                      <a:pt x="16" y="71"/>
                    </a:lnTo>
                    <a:lnTo>
                      <a:pt x="16" y="72"/>
                    </a:lnTo>
                    <a:lnTo>
                      <a:pt x="17" y="74"/>
                    </a:lnTo>
                    <a:lnTo>
                      <a:pt x="17" y="75"/>
                    </a:lnTo>
                    <a:lnTo>
                      <a:pt x="18" y="76"/>
                    </a:lnTo>
                    <a:lnTo>
                      <a:pt x="57" y="74"/>
                    </a:lnTo>
                    <a:lnTo>
                      <a:pt x="58" y="76"/>
                    </a:lnTo>
                    <a:lnTo>
                      <a:pt x="60" y="77"/>
                    </a:lnTo>
                    <a:lnTo>
                      <a:pt x="60" y="75"/>
                    </a:lnTo>
                    <a:lnTo>
                      <a:pt x="59" y="71"/>
                    </a:lnTo>
                    <a:lnTo>
                      <a:pt x="60" y="70"/>
                    </a:lnTo>
                    <a:lnTo>
                      <a:pt x="60" y="69"/>
                    </a:lnTo>
                    <a:lnTo>
                      <a:pt x="61" y="68"/>
                    </a:lnTo>
                    <a:lnTo>
                      <a:pt x="64" y="69"/>
                    </a:lnTo>
                    <a:lnTo>
                      <a:pt x="66" y="69"/>
                    </a:lnTo>
                    <a:lnTo>
                      <a:pt x="67" y="69"/>
                    </a:lnTo>
                    <a:lnTo>
                      <a:pt x="67" y="66"/>
                    </a:lnTo>
                    <a:lnTo>
                      <a:pt x="67" y="65"/>
                    </a:lnTo>
                    <a:lnTo>
                      <a:pt x="67" y="63"/>
                    </a:lnTo>
                    <a:lnTo>
                      <a:pt x="67" y="62"/>
                    </a:lnTo>
                    <a:lnTo>
                      <a:pt x="69" y="56"/>
                    </a:lnTo>
                    <a:lnTo>
                      <a:pt x="69" y="53"/>
                    </a:lnTo>
                    <a:lnTo>
                      <a:pt x="70" y="51"/>
                    </a:lnTo>
                    <a:lnTo>
                      <a:pt x="71" y="48"/>
                    </a:lnTo>
                    <a:lnTo>
                      <a:pt x="73" y="47"/>
                    </a:lnTo>
                    <a:lnTo>
                      <a:pt x="73" y="46"/>
                    </a:lnTo>
                    <a:lnTo>
                      <a:pt x="72" y="45"/>
                    </a:lnTo>
                    <a:lnTo>
                      <a:pt x="72" y="46"/>
                    </a:lnTo>
                    <a:lnTo>
                      <a:pt x="70" y="45"/>
                    </a:lnTo>
                    <a:lnTo>
                      <a:pt x="69" y="45"/>
                    </a:lnTo>
                    <a:lnTo>
                      <a:pt x="69" y="44"/>
                    </a:lnTo>
                    <a:lnTo>
                      <a:pt x="68" y="41"/>
                    </a:lnTo>
                    <a:lnTo>
                      <a:pt x="66" y="38"/>
                    </a:lnTo>
                    <a:lnTo>
                      <a:pt x="64" y="37"/>
                    </a:lnTo>
                    <a:lnTo>
                      <a:pt x="63" y="34"/>
                    </a:lnTo>
                    <a:lnTo>
                      <a:pt x="62" y="32"/>
                    </a:lnTo>
                    <a:lnTo>
                      <a:pt x="61" y="30"/>
                    </a:lnTo>
                    <a:lnTo>
                      <a:pt x="60" y="30"/>
                    </a:lnTo>
                    <a:lnTo>
                      <a:pt x="57" y="29"/>
                    </a:lnTo>
                    <a:lnTo>
                      <a:pt x="56" y="27"/>
                    </a:lnTo>
                    <a:lnTo>
                      <a:pt x="54" y="26"/>
                    </a:lnTo>
                    <a:lnTo>
                      <a:pt x="54" y="25"/>
                    </a:lnTo>
                    <a:lnTo>
                      <a:pt x="53" y="23"/>
                    </a:lnTo>
                    <a:lnTo>
                      <a:pt x="50" y="22"/>
                    </a:lnTo>
                    <a:lnTo>
                      <a:pt x="46" y="18"/>
                    </a:lnTo>
                    <a:lnTo>
                      <a:pt x="44" y="17"/>
                    </a:lnTo>
                    <a:lnTo>
                      <a:pt x="44" y="16"/>
                    </a:lnTo>
                    <a:lnTo>
                      <a:pt x="42" y="14"/>
                    </a:lnTo>
                    <a:lnTo>
                      <a:pt x="41" y="12"/>
                    </a:lnTo>
                    <a:lnTo>
                      <a:pt x="39" y="10"/>
                    </a:lnTo>
                    <a:lnTo>
                      <a:pt x="39" y="9"/>
                    </a:lnTo>
                    <a:lnTo>
                      <a:pt x="36" y="9"/>
                    </a:lnTo>
                    <a:lnTo>
                      <a:pt x="32" y="7"/>
                    </a:lnTo>
                    <a:lnTo>
                      <a:pt x="31" y="6"/>
                    </a:lnTo>
                    <a:lnTo>
                      <a:pt x="32" y="3"/>
                    </a:lnTo>
                    <a:lnTo>
                      <a:pt x="33" y="2"/>
                    </a:lnTo>
                    <a:lnTo>
                      <a:pt x="34" y="1"/>
                    </a:lnTo>
                    <a:lnTo>
                      <a:pt x="34" y="0"/>
                    </a:lnTo>
                    <a:lnTo>
                      <a:pt x="13" y="3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ED4213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18631" name="Freeform 62"/>
            <p:cNvSpPr>
              <a:spLocks/>
            </p:cNvSpPr>
            <p:nvPr/>
          </p:nvSpPr>
          <p:spPr bwMode="auto">
            <a:xfrm>
              <a:off x="4428" y="1916"/>
              <a:ext cx="319" cy="141"/>
            </a:xfrm>
            <a:custGeom>
              <a:avLst/>
              <a:gdLst>
                <a:gd name="T0" fmla="*/ 2147483647 w 62"/>
                <a:gd name="T1" fmla="*/ 2147483647 h 29"/>
                <a:gd name="T2" fmla="*/ 2147483647 w 62"/>
                <a:gd name="T3" fmla="*/ 2147483647 h 29"/>
                <a:gd name="T4" fmla="*/ 2147483647 w 62"/>
                <a:gd name="T5" fmla="*/ 2147483647 h 29"/>
                <a:gd name="T6" fmla="*/ 2147483647 w 62"/>
                <a:gd name="T7" fmla="*/ 2147483647 h 29"/>
                <a:gd name="T8" fmla="*/ 2147483647 w 62"/>
                <a:gd name="T9" fmla="*/ 2147483647 h 29"/>
                <a:gd name="T10" fmla="*/ 2147483647 w 62"/>
                <a:gd name="T11" fmla="*/ 2147483647 h 29"/>
                <a:gd name="T12" fmla="*/ 2147483647 w 62"/>
                <a:gd name="T13" fmla="*/ 2147483647 h 29"/>
                <a:gd name="T14" fmla="*/ 2147483647 w 62"/>
                <a:gd name="T15" fmla="*/ 2147483647 h 29"/>
                <a:gd name="T16" fmla="*/ 2147483647 w 62"/>
                <a:gd name="T17" fmla="*/ 2147483647 h 29"/>
                <a:gd name="T18" fmla="*/ 2147483647 w 62"/>
                <a:gd name="T19" fmla="*/ 2147483647 h 29"/>
                <a:gd name="T20" fmla="*/ 2147483647 w 62"/>
                <a:gd name="T21" fmla="*/ 2147483647 h 29"/>
                <a:gd name="T22" fmla="*/ 2147483647 w 62"/>
                <a:gd name="T23" fmla="*/ 2147483647 h 29"/>
                <a:gd name="T24" fmla="*/ 2147483647 w 62"/>
                <a:gd name="T25" fmla="*/ 2147483647 h 29"/>
                <a:gd name="T26" fmla="*/ 2147483647 w 62"/>
                <a:gd name="T27" fmla="*/ 2147483647 h 29"/>
                <a:gd name="T28" fmla="*/ 2147483647 w 62"/>
                <a:gd name="T29" fmla="*/ 2147483647 h 29"/>
                <a:gd name="T30" fmla="*/ 2147483647 w 62"/>
                <a:gd name="T31" fmla="*/ 2147483647 h 29"/>
                <a:gd name="T32" fmla="*/ 2147483647 w 62"/>
                <a:gd name="T33" fmla="*/ 2147483647 h 29"/>
                <a:gd name="T34" fmla="*/ 2147483647 w 62"/>
                <a:gd name="T35" fmla="*/ 2147483647 h 29"/>
                <a:gd name="T36" fmla="*/ 2147483647 w 62"/>
                <a:gd name="T37" fmla="*/ 2147483647 h 29"/>
                <a:gd name="T38" fmla="*/ 2147483647 w 62"/>
                <a:gd name="T39" fmla="*/ 2147483647 h 29"/>
                <a:gd name="T40" fmla="*/ 2147483647 w 62"/>
                <a:gd name="T41" fmla="*/ 2147483647 h 29"/>
                <a:gd name="T42" fmla="*/ 2147483647 w 62"/>
                <a:gd name="T43" fmla="*/ 2147483647 h 29"/>
                <a:gd name="T44" fmla="*/ 2147483647 w 62"/>
                <a:gd name="T45" fmla="*/ 2147483647 h 29"/>
                <a:gd name="T46" fmla="*/ 2147483647 w 62"/>
                <a:gd name="T47" fmla="*/ 2147483647 h 29"/>
                <a:gd name="T48" fmla="*/ 2147483647 w 62"/>
                <a:gd name="T49" fmla="*/ 2147483647 h 29"/>
                <a:gd name="T50" fmla="*/ 2147483647 w 62"/>
                <a:gd name="T51" fmla="*/ 2147483647 h 29"/>
                <a:gd name="T52" fmla="*/ 2147483647 w 62"/>
                <a:gd name="T53" fmla="*/ 2147483647 h 29"/>
                <a:gd name="T54" fmla="*/ 2147483647 w 62"/>
                <a:gd name="T55" fmla="*/ 2147483647 h 29"/>
                <a:gd name="T56" fmla="*/ 2147483647 w 62"/>
                <a:gd name="T57" fmla="*/ 2147483647 h 29"/>
                <a:gd name="T58" fmla="*/ 2147483647 w 62"/>
                <a:gd name="T59" fmla="*/ 2147483647 h 29"/>
                <a:gd name="T60" fmla="*/ 2147483647 w 62"/>
                <a:gd name="T61" fmla="*/ 2147483647 h 29"/>
                <a:gd name="T62" fmla="*/ 2147483647 w 62"/>
                <a:gd name="T63" fmla="*/ 2147483647 h 29"/>
                <a:gd name="T64" fmla="*/ 2147483647 w 62"/>
                <a:gd name="T65" fmla="*/ 2147483647 h 29"/>
                <a:gd name="T66" fmla="*/ 2147483647 w 62"/>
                <a:gd name="T67" fmla="*/ 2147483647 h 29"/>
                <a:gd name="T68" fmla="*/ 2147483647 w 62"/>
                <a:gd name="T69" fmla="*/ 2147483647 h 29"/>
                <a:gd name="T70" fmla="*/ 2147483647 w 62"/>
                <a:gd name="T71" fmla="*/ 2147483647 h 29"/>
                <a:gd name="T72" fmla="*/ 2147483647 w 62"/>
                <a:gd name="T73" fmla="*/ 2147483647 h 29"/>
                <a:gd name="T74" fmla="*/ 2147483647 w 62"/>
                <a:gd name="T75" fmla="*/ 2147483647 h 29"/>
                <a:gd name="T76" fmla="*/ 2147483647 w 62"/>
                <a:gd name="T77" fmla="*/ 2147483647 h 29"/>
                <a:gd name="T78" fmla="*/ 2147483647 w 62"/>
                <a:gd name="T79" fmla="*/ 2147483647 h 29"/>
                <a:gd name="T80" fmla="*/ 2147483647 w 62"/>
                <a:gd name="T81" fmla="*/ 2147483647 h 29"/>
                <a:gd name="T82" fmla="*/ 2147483647 w 62"/>
                <a:gd name="T83" fmla="*/ 2147483647 h 29"/>
                <a:gd name="T84" fmla="*/ 2147483647 w 62"/>
                <a:gd name="T85" fmla="*/ 2147483647 h 29"/>
                <a:gd name="T86" fmla="*/ 2147483647 w 62"/>
                <a:gd name="T87" fmla="*/ 2147483647 h 29"/>
                <a:gd name="T88" fmla="*/ 2147483647 w 62"/>
                <a:gd name="T89" fmla="*/ 2147483647 h 29"/>
                <a:gd name="T90" fmla="*/ 2147483647 w 62"/>
                <a:gd name="T91" fmla="*/ 2147483647 h 29"/>
                <a:gd name="T92" fmla="*/ 2147483647 w 62"/>
                <a:gd name="T93" fmla="*/ 2147483647 h 29"/>
                <a:gd name="T94" fmla="*/ 2147483647 w 62"/>
                <a:gd name="T95" fmla="*/ 2147483647 h 29"/>
                <a:gd name="T96" fmla="*/ 2147483647 w 62"/>
                <a:gd name="T97" fmla="*/ 2147483647 h 29"/>
                <a:gd name="T98" fmla="*/ 2147483647 w 62"/>
                <a:gd name="T99" fmla="*/ 2147483647 h 29"/>
                <a:gd name="T100" fmla="*/ 2147483647 w 62"/>
                <a:gd name="T101" fmla="*/ 2147483647 h 29"/>
                <a:gd name="T102" fmla="*/ 2147483647 w 62"/>
                <a:gd name="T103" fmla="*/ 2147483647 h 29"/>
                <a:gd name="T104" fmla="*/ 2147483647 w 62"/>
                <a:gd name="T105" fmla="*/ 0 h 2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62"/>
                <a:gd name="T160" fmla="*/ 0 h 29"/>
                <a:gd name="T161" fmla="*/ 62 w 62"/>
                <a:gd name="T162" fmla="*/ 29 h 2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62" h="29">
                  <a:moveTo>
                    <a:pt x="47" y="0"/>
                  </a:moveTo>
                  <a:lnTo>
                    <a:pt x="36" y="2"/>
                  </a:lnTo>
                  <a:lnTo>
                    <a:pt x="0" y="9"/>
                  </a:lnTo>
                  <a:lnTo>
                    <a:pt x="2" y="17"/>
                  </a:lnTo>
                  <a:lnTo>
                    <a:pt x="3" y="16"/>
                  </a:lnTo>
                  <a:lnTo>
                    <a:pt x="4" y="16"/>
                  </a:lnTo>
                  <a:lnTo>
                    <a:pt x="6" y="13"/>
                  </a:lnTo>
                  <a:lnTo>
                    <a:pt x="8" y="13"/>
                  </a:lnTo>
                  <a:lnTo>
                    <a:pt x="9" y="11"/>
                  </a:lnTo>
                  <a:lnTo>
                    <a:pt x="10" y="11"/>
                  </a:lnTo>
                  <a:lnTo>
                    <a:pt x="10" y="9"/>
                  </a:lnTo>
                  <a:lnTo>
                    <a:pt x="11" y="10"/>
                  </a:lnTo>
                  <a:lnTo>
                    <a:pt x="13" y="10"/>
                  </a:lnTo>
                  <a:lnTo>
                    <a:pt x="14" y="9"/>
                  </a:lnTo>
                  <a:lnTo>
                    <a:pt x="15" y="8"/>
                  </a:lnTo>
                  <a:lnTo>
                    <a:pt x="19" y="7"/>
                  </a:lnTo>
                  <a:lnTo>
                    <a:pt x="20" y="7"/>
                  </a:lnTo>
                  <a:lnTo>
                    <a:pt x="21" y="8"/>
                  </a:lnTo>
                  <a:lnTo>
                    <a:pt x="22" y="7"/>
                  </a:lnTo>
                  <a:lnTo>
                    <a:pt x="23" y="8"/>
                  </a:lnTo>
                  <a:lnTo>
                    <a:pt x="23" y="9"/>
                  </a:lnTo>
                  <a:lnTo>
                    <a:pt x="25" y="12"/>
                  </a:lnTo>
                  <a:lnTo>
                    <a:pt x="26" y="12"/>
                  </a:lnTo>
                  <a:lnTo>
                    <a:pt x="27" y="12"/>
                  </a:lnTo>
                  <a:lnTo>
                    <a:pt x="28" y="13"/>
                  </a:lnTo>
                  <a:lnTo>
                    <a:pt x="27" y="14"/>
                  </a:lnTo>
                  <a:lnTo>
                    <a:pt x="29" y="15"/>
                  </a:lnTo>
                  <a:lnTo>
                    <a:pt x="31" y="15"/>
                  </a:lnTo>
                  <a:lnTo>
                    <a:pt x="33" y="17"/>
                  </a:lnTo>
                  <a:lnTo>
                    <a:pt x="34" y="17"/>
                  </a:lnTo>
                  <a:lnTo>
                    <a:pt x="35" y="19"/>
                  </a:lnTo>
                  <a:lnTo>
                    <a:pt x="33" y="23"/>
                  </a:lnTo>
                  <a:lnTo>
                    <a:pt x="32" y="25"/>
                  </a:lnTo>
                  <a:lnTo>
                    <a:pt x="33" y="27"/>
                  </a:lnTo>
                  <a:lnTo>
                    <a:pt x="35" y="27"/>
                  </a:lnTo>
                  <a:lnTo>
                    <a:pt x="36" y="26"/>
                  </a:lnTo>
                  <a:lnTo>
                    <a:pt x="38" y="28"/>
                  </a:lnTo>
                  <a:lnTo>
                    <a:pt x="39" y="28"/>
                  </a:lnTo>
                  <a:lnTo>
                    <a:pt x="40" y="27"/>
                  </a:lnTo>
                  <a:lnTo>
                    <a:pt x="42" y="27"/>
                  </a:lnTo>
                  <a:lnTo>
                    <a:pt x="45" y="28"/>
                  </a:lnTo>
                  <a:lnTo>
                    <a:pt x="46" y="29"/>
                  </a:lnTo>
                  <a:lnTo>
                    <a:pt x="47" y="29"/>
                  </a:lnTo>
                  <a:lnTo>
                    <a:pt x="47" y="28"/>
                  </a:lnTo>
                  <a:lnTo>
                    <a:pt x="46" y="28"/>
                  </a:lnTo>
                  <a:lnTo>
                    <a:pt x="45" y="26"/>
                  </a:lnTo>
                  <a:lnTo>
                    <a:pt x="44" y="25"/>
                  </a:lnTo>
                  <a:lnTo>
                    <a:pt x="44" y="24"/>
                  </a:lnTo>
                  <a:lnTo>
                    <a:pt x="45" y="24"/>
                  </a:lnTo>
                  <a:lnTo>
                    <a:pt x="44" y="23"/>
                  </a:lnTo>
                  <a:lnTo>
                    <a:pt x="43" y="21"/>
                  </a:lnTo>
                  <a:lnTo>
                    <a:pt x="41" y="19"/>
                  </a:lnTo>
                  <a:lnTo>
                    <a:pt x="41" y="17"/>
                  </a:lnTo>
                  <a:lnTo>
                    <a:pt x="41" y="16"/>
                  </a:lnTo>
                  <a:lnTo>
                    <a:pt x="41" y="13"/>
                  </a:lnTo>
                  <a:lnTo>
                    <a:pt x="41" y="12"/>
                  </a:lnTo>
                  <a:lnTo>
                    <a:pt x="41" y="11"/>
                  </a:lnTo>
                  <a:lnTo>
                    <a:pt x="41" y="10"/>
                  </a:lnTo>
                  <a:lnTo>
                    <a:pt x="41" y="9"/>
                  </a:lnTo>
                  <a:lnTo>
                    <a:pt x="42" y="8"/>
                  </a:lnTo>
                  <a:lnTo>
                    <a:pt x="44" y="6"/>
                  </a:lnTo>
                  <a:lnTo>
                    <a:pt x="45" y="6"/>
                  </a:lnTo>
                  <a:lnTo>
                    <a:pt x="45" y="4"/>
                  </a:lnTo>
                  <a:lnTo>
                    <a:pt x="46" y="4"/>
                  </a:lnTo>
                  <a:lnTo>
                    <a:pt x="47" y="4"/>
                  </a:lnTo>
                  <a:lnTo>
                    <a:pt x="46" y="6"/>
                  </a:lnTo>
                  <a:lnTo>
                    <a:pt x="45" y="8"/>
                  </a:lnTo>
                  <a:lnTo>
                    <a:pt x="44" y="9"/>
                  </a:lnTo>
                  <a:lnTo>
                    <a:pt x="44" y="10"/>
                  </a:lnTo>
                  <a:lnTo>
                    <a:pt x="44" y="12"/>
                  </a:lnTo>
                  <a:lnTo>
                    <a:pt x="46" y="12"/>
                  </a:lnTo>
                  <a:lnTo>
                    <a:pt x="46" y="15"/>
                  </a:lnTo>
                  <a:lnTo>
                    <a:pt x="46" y="16"/>
                  </a:lnTo>
                  <a:lnTo>
                    <a:pt x="44" y="17"/>
                  </a:lnTo>
                  <a:lnTo>
                    <a:pt x="45" y="18"/>
                  </a:lnTo>
                  <a:lnTo>
                    <a:pt x="46" y="18"/>
                  </a:lnTo>
                  <a:lnTo>
                    <a:pt x="46" y="19"/>
                  </a:lnTo>
                  <a:lnTo>
                    <a:pt x="46" y="20"/>
                  </a:lnTo>
                  <a:lnTo>
                    <a:pt x="46" y="21"/>
                  </a:lnTo>
                  <a:lnTo>
                    <a:pt x="46" y="22"/>
                  </a:lnTo>
                  <a:lnTo>
                    <a:pt x="47" y="24"/>
                  </a:lnTo>
                  <a:lnTo>
                    <a:pt x="49" y="25"/>
                  </a:lnTo>
                  <a:lnTo>
                    <a:pt x="50" y="25"/>
                  </a:lnTo>
                  <a:lnTo>
                    <a:pt x="51" y="24"/>
                  </a:lnTo>
                  <a:lnTo>
                    <a:pt x="52" y="24"/>
                  </a:lnTo>
                  <a:lnTo>
                    <a:pt x="52" y="25"/>
                  </a:lnTo>
                  <a:lnTo>
                    <a:pt x="52" y="26"/>
                  </a:lnTo>
                  <a:lnTo>
                    <a:pt x="53" y="28"/>
                  </a:lnTo>
                  <a:lnTo>
                    <a:pt x="54" y="29"/>
                  </a:lnTo>
                  <a:lnTo>
                    <a:pt x="55" y="29"/>
                  </a:lnTo>
                  <a:lnTo>
                    <a:pt x="56" y="28"/>
                  </a:lnTo>
                  <a:lnTo>
                    <a:pt x="61" y="27"/>
                  </a:lnTo>
                  <a:lnTo>
                    <a:pt x="61" y="26"/>
                  </a:lnTo>
                  <a:lnTo>
                    <a:pt x="61" y="25"/>
                  </a:lnTo>
                  <a:lnTo>
                    <a:pt x="62" y="19"/>
                  </a:lnTo>
                  <a:lnTo>
                    <a:pt x="54" y="21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FFC66D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632" name="Freeform 63"/>
            <p:cNvSpPr>
              <a:spLocks/>
            </p:cNvSpPr>
            <p:nvPr/>
          </p:nvSpPr>
          <p:spPr bwMode="auto">
            <a:xfrm>
              <a:off x="4670" y="1901"/>
              <a:ext cx="77" cy="117"/>
            </a:xfrm>
            <a:custGeom>
              <a:avLst/>
              <a:gdLst>
                <a:gd name="T0" fmla="*/ 2147483647 w 15"/>
                <a:gd name="T1" fmla="*/ 2147483647 h 24"/>
                <a:gd name="T2" fmla="*/ 2147483647 w 15"/>
                <a:gd name="T3" fmla="*/ 2147483647 h 24"/>
                <a:gd name="T4" fmla="*/ 2147483647 w 15"/>
                <a:gd name="T5" fmla="*/ 2147483647 h 24"/>
                <a:gd name="T6" fmla="*/ 2147483647 w 15"/>
                <a:gd name="T7" fmla="*/ 2147483647 h 24"/>
                <a:gd name="T8" fmla="*/ 2147483647 w 15"/>
                <a:gd name="T9" fmla="*/ 2147483647 h 24"/>
                <a:gd name="T10" fmla="*/ 2147483647 w 15"/>
                <a:gd name="T11" fmla="*/ 2147483647 h 24"/>
                <a:gd name="T12" fmla="*/ 2147483647 w 15"/>
                <a:gd name="T13" fmla="*/ 2147483647 h 24"/>
                <a:gd name="T14" fmla="*/ 2147483647 w 15"/>
                <a:gd name="T15" fmla="*/ 2147483647 h 24"/>
                <a:gd name="T16" fmla="*/ 2147483647 w 15"/>
                <a:gd name="T17" fmla="*/ 2147483647 h 24"/>
                <a:gd name="T18" fmla="*/ 2147483647 w 15"/>
                <a:gd name="T19" fmla="*/ 2147483647 h 24"/>
                <a:gd name="T20" fmla="*/ 2147483647 w 15"/>
                <a:gd name="T21" fmla="*/ 2147483647 h 24"/>
                <a:gd name="T22" fmla="*/ 2147483647 w 15"/>
                <a:gd name="T23" fmla="*/ 2147483647 h 24"/>
                <a:gd name="T24" fmla="*/ 2147483647 w 15"/>
                <a:gd name="T25" fmla="*/ 2147483647 h 24"/>
                <a:gd name="T26" fmla="*/ 2147483647 w 15"/>
                <a:gd name="T27" fmla="*/ 2147483647 h 24"/>
                <a:gd name="T28" fmla="*/ 2147483647 w 15"/>
                <a:gd name="T29" fmla="*/ 0 h 24"/>
                <a:gd name="T30" fmla="*/ 2147483647 w 15"/>
                <a:gd name="T31" fmla="*/ 0 h 24"/>
                <a:gd name="T32" fmla="*/ 2147483647 w 15"/>
                <a:gd name="T33" fmla="*/ 0 h 24"/>
                <a:gd name="T34" fmla="*/ 2147483647 w 15"/>
                <a:gd name="T35" fmla="*/ 2147483647 h 24"/>
                <a:gd name="T36" fmla="*/ 2147483647 w 15"/>
                <a:gd name="T37" fmla="*/ 2147483647 h 24"/>
                <a:gd name="T38" fmla="*/ 2147483647 w 15"/>
                <a:gd name="T39" fmla="*/ 2147483647 h 24"/>
                <a:gd name="T40" fmla="*/ 0 w 15"/>
                <a:gd name="T41" fmla="*/ 2147483647 h 24"/>
                <a:gd name="T42" fmla="*/ 2147483647 w 15"/>
                <a:gd name="T43" fmla="*/ 2147483647 h 24"/>
                <a:gd name="T44" fmla="*/ 2147483647 w 15"/>
                <a:gd name="T45" fmla="*/ 2147483647 h 24"/>
                <a:gd name="T46" fmla="*/ 2147483647 w 15"/>
                <a:gd name="T47" fmla="*/ 2147483647 h 24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5"/>
                <a:gd name="T73" fmla="*/ 0 h 24"/>
                <a:gd name="T74" fmla="*/ 15 w 15"/>
                <a:gd name="T75" fmla="*/ 24 h 24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5" h="24">
                  <a:moveTo>
                    <a:pt x="15" y="22"/>
                  </a:moveTo>
                  <a:lnTo>
                    <a:pt x="15" y="20"/>
                  </a:lnTo>
                  <a:lnTo>
                    <a:pt x="14" y="18"/>
                  </a:lnTo>
                  <a:lnTo>
                    <a:pt x="12" y="16"/>
                  </a:lnTo>
                  <a:lnTo>
                    <a:pt x="10" y="15"/>
                  </a:lnTo>
                  <a:lnTo>
                    <a:pt x="9" y="14"/>
                  </a:lnTo>
                  <a:lnTo>
                    <a:pt x="9" y="12"/>
                  </a:lnTo>
                  <a:lnTo>
                    <a:pt x="7" y="9"/>
                  </a:lnTo>
                  <a:lnTo>
                    <a:pt x="6" y="8"/>
                  </a:lnTo>
                  <a:lnTo>
                    <a:pt x="5" y="6"/>
                  </a:lnTo>
                  <a:lnTo>
                    <a:pt x="4" y="5"/>
                  </a:lnTo>
                  <a:lnTo>
                    <a:pt x="4" y="4"/>
                  </a:lnTo>
                  <a:lnTo>
                    <a:pt x="4" y="3"/>
                  </a:lnTo>
                  <a:lnTo>
                    <a:pt x="5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1" y="2"/>
                  </a:lnTo>
                  <a:lnTo>
                    <a:pt x="1" y="3"/>
                  </a:lnTo>
                  <a:lnTo>
                    <a:pt x="0" y="3"/>
                  </a:lnTo>
                  <a:lnTo>
                    <a:pt x="7" y="24"/>
                  </a:lnTo>
                  <a:lnTo>
                    <a:pt x="15" y="22"/>
                  </a:lnTo>
                  <a:close/>
                </a:path>
              </a:pathLst>
            </a:custGeom>
            <a:solidFill>
              <a:srgbClr val="ED4213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633" name="Freeform 64"/>
            <p:cNvSpPr>
              <a:spLocks/>
            </p:cNvSpPr>
            <p:nvPr/>
          </p:nvSpPr>
          <p:spPr bwMode="auto">
            <a:xfrm>
              <a:off x="4690" y="1765"/>
              <a:ext cx="97" cy="205"/>
            </a:xfrm>
            <a:custGeom>
              <a:avLst/>
              <a:gdLst>
                <a:gd name="T0" fmla="*/ 0 w 19"/>
                <a:gd name="T1" fmla="*/ 2147483647 h 42"/>
                <a:gd name="T2" fmla="*/ 0 w 19"/>
                <a:gd name="T3" fmla="*/ 2147483647 h 42"/>
                <a:gd name="T4" fmla="*/ 2147483647 w 19"/>
                <a:gd name="T5" fmla="*/ 2147483647 h 42"/>
                <a:gd name="T6" fmla="*/ 2147483647 w 19"/>
                <a:gd name="T7" fmla="*/ 2147483647 h 42"/>
                <a:gd name="T8" fmla="*/ 2147483647 w 19"/>
                <a:gd name="T9" fmla="*/ 2147483647 h 42"/>
                <a:gd name="T10" fmla="*/ 2147483647 w 19"/>
                <a:gd name="T11" fmla="*/ 2147483647 h 42"/>
                <a:gd name="T12" fmla="*/ 2147483647 w 19"/>
                <a:gd name="T13" fmla="*/ 2147483647 h 42"/>
                <a:gd name="T14" fmla="*/ 2147483647 w 19"/>
                <a:gd name="T15" fmla="*/ 2147483647 h 42"/>
                <a:gd name="T16" fmla="*/ 2147483647 w 19"/>
                <a:gd name="T17" fmla="*/ 2147483647 h 42"/>
                <a:gd name="T18" fmla="*/ 2147483647 w 19"/>
                <a:gd name="T19" fmla="*/ 2147483647 h 42"/>
                <a:gd name="T20" fmla="*/ 2147483647 w 19"/>
                <a:gd name="T21" fmla="*/ 2147483647 h 42"/>
                <a:gd name="T22" fmla="*/ 2147483647 w 19"/>
                <a:gd name="T23" fmla="*/ 2147483647 h 42"/>
                <a:gd name="T24" fmla="*/ 2147483647 w 19"/>
                <a:gd name="T25" fmla="*/ 2147483647 h 42"/>
                <a:gd name="T26" fmla="*/ 2147483647 w 19"/>
                <a:gd name="T27" fmla="*/ 2147483647 h 42"/>
                <a:gd name="T28" fmla="*/ 2147483647 w 19"/>
                <a:gd name="T29" fmla="*/ 2147483647 h 42"/>
                <a:gd name="T30" fmla="*/ 2147483647 w 19"/>
                <a:gd name="T31" fmla="*/ 2147483647 h 42"/>
                <a:gd name="T32" fmla="*/ 2147483647 w 19"/>
                <a:gd name="T33" fmla="*/ 2147483647 h 42"/>
                <a:gd name="T34" fmla="*/ 2147483647 w 19"/>
                <a:gd name="T35" fmla="*/ 2147483647 h 42"/>
                <a:gd name="T36" fmla="*/ 2147483647 w 19"/>
                <a:gd name="T37" fmla="*/ 2147483647 h 42"/>
                <a:gd name="T38" fmla="*/ 2147483647 w 19"/>
                <a:gd name="T39" fmla="*/ 2147483647 h 42"/>
                <a:gd name="T40" fmla="*/ 2147483647 w 19"/>
                <a:gd name="T41" fmla="*/ 0 h 42"/>
                <a:gd name="T42" fmla="*/ 2147483647 w 19"/>
                <a:gd name="T43" fmla="*/ 2147483647 h 42"/>
                <a:gd name="T44" fmla="*/ 2147483647 w 19"/>
                <a:gd name="T45" fmla="*/ 2147483647 h 42"/>
                <a:gd name="T46" fmla="*/ 0 w 19"/>
                <a:gd name="T47" fmla="*/ 2147483647 h 42"/>
                <a:gd name="T48" fmla="*/ 2147483647 w 19"/>
                <a:gd name="T49" fmla="*/ 2147483647 h 42"/>
                <a:gd name="T50" fmla="*/ 2147483647 w 19"/>
                <a:gd name="T51" fmla="*/ 2147483647 h 42"/>
                <a:gd name="T52" fmla="*/ 2147483647 w 19"/>
                <a:gd name="T53" fmla="*/ 2147483647 h 42"/>
                <a:gd name="T54" fmla="*/ 2147483647 w 19"/>
                <a:gd name="T55" fmla="*/ 2147483647 h 42"/>
                <a:gd name="T56" fmla="*/ 2147483647 w 19"/>
                <a:gd name="T57" fmla="*/ 2147483647 h 42"/>
                <a:gd name="T58" fmla="*/ 2147483647 w 19"/>
                <a:gd name="T59" fmla="*/ 2147483647 h 42"/>
                <a:gd name="T60" fmla="*/ 2147483647 w 19"/>
                <a:gd name="T61" fmla="*/ 2147483647 h 42"/>
                <a:gd name="T62" fmla="*/ 2147483647 w 19"/>
                <a:gd name="T63" fmla="*/ 2147483647 h 42"/>
                <a:gd name="T64" fmla="*/ 2147483647 w 19"/>
                <a:gd name="T65" fmla="*/ 2147483647 h 4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9"/>
                <a:gd name="T100" fmla="*/ 0 h 42"/>
                <a:gd name="T101" fmla="*/ 19 w 19"/>
                <a:gd name="T102" fmla="*/ 42 h 42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9" h="42">
                  <a:moveTo>
                    <a:pt x="1" y="28"/>
                  </a:moveTo>
                  <a:lnTo>
                    <a:pt x="0" y="31"/>
                  </a:lnTo>
                  <a:lnTo>
                    <a:pt x="0" y="32"/>
                  </a:lnTo>
                  <a:lnTo>
                    <a:pt x="1" y="33"/>
                  </a:lnTo>
                  <a:lnTo>
                    <a:pt x="2" y="34"/>
                  </a:lnTo>
                  <a:lnTo>
                    <a:pt x="3" y="35"/>
                  </a:lnTo>
                  <a:lnTo>
                    <a:pt x="6" y="37"/>
                  </a:lnTo>
                  <a:lnTo>
                    <a:pt x="7" y="37"/>
                  </a:lnTo>
                  <a:lnTo>
                    <a:pt x="9" y="38"/>
                  </a:lnTo>
                  <a:lnTo>
                    <a:pt x="10" y="38"/>
                  </a:lnTo>
                  <a:lnTo>
                    <a:pt x="10" y="40"/>
                  </a:lnTo>
                  <a:lnTo>
                    <a:pt x="10" y="41"/>
                  </a:lnTo>
                  <a:lnTo>
                    <a:pt x="11" y="42"/>
                  </a:lnTo>
                  <a:lnTo>
                    <a:pt x="12" y="41"/>
                  </a:lnTo>
                  <a:lnTo>
                    <a:pt x="13" y="39"/>
                  </a:lnTo>
                  <a:lnTo>
                    <a:pt x="13" y="37"/>
                  </a:lnTo>
                  <a:lnTo>
                    <a:pt x="14" y="35"/>
                  </a:lnTo>
                  <a:lnTo>
                    <a:pt x="15" y="33"/>
                  </a:lnTo>
                  <a:lnTo>
                    <a:pt x="17" y="30"/>
                  </a:lnTo>
                  <a:lnTo>
                    <a:pt x="18" y="28"/>
                  </a:lnTo>
                  <a:lnTo>
                    <a:pt x="19" y="26"/>
                  </a:lnTo>
                  <a:lnTo>
                    <a:pt x="18" y="25"/>
                  </a:lnTo>
                  <a:lnTo>
                    <a:pt x="18" y="19"/>
                  </a:lnTo>
                  <a:lnTo>
                    <a:pt x="18" y="15"/>
                  </a:lnTo>
                  <a:lnTo>
                    <a:pt x="17" y="13"/>
                  </a:lnTo>
                  <a:lnTo>
                    <a:pt x="15" y="14"/>
                  </a:lnTo>
                  <a:lnTo>
                    <a:pt x="14" y="14"/>
                  </a:lnTo>
                  <a:lnTo>
                    <a:pt x="13" y="14"/>
                  </a:lnTo>
                  <a:lnTo>
                    <a:pt x="12" y="14"/>
                  </a:lnTo>
                  <a:lnTo>
                    <a:pt x="12" y="13"/>
                  </a:lnTo>
                  <a:lnTo>
                    <a:pt x="13" y="11"/>
                  </a:lnTo>
                  <a:lnTo>
                    <a:pt x="14" y="11"/>
                  </a:lnTo>
                  <a:lnTo>
                    <a:pt x="14" y="9"/>
                  </a:lnTo>
                  <a:lnTo>
                    <a:pt x="15" y="8"/>
                  </a:lnTo>
                  <a:lnTo>
                    <a:pt x="15" y="7"/>
                  </a:lnTo>
                  <a:lnTo>
                    <a:pt x="16" y="6"/>
                  </a:lnTo>
                  <a:lnTo>
                    <a:pt x="15" y="4"/>
                  </a:lnTo>
                  <a:lnTo>
                    <a:pt x="4" y="0"/>
                  </a:lnTo>
                  <a:lnTo>
                    <a:pt x="4" y="1"/>
                  </a:lnTo>
                  <a:lnTo>
                    <a:pt x="3" y="2"/>
                  </a:lnTo>
                  <a:lnTo>
                    <a:pt x="3" y="3"/>
                  </a:lnTo>
                  <a:lnTo>
                    <a:pt x="2" y="6"/>
                  </a:lnTo>
                  <a:lnTo>
                    <a:pt x="1" y="7"/>
                  </a:lnTo>
                  <a:lnTo>
                    <a:pt x="0" y="8"/>
                  </a:lnTo>
                  <a:lnTo>
                    <a:pt x="1" y="9"/>
                  </a:lnTo>
                  <a:lnTo>
                    <a:pt x="2" y="11"/>
                  </a:lnTo>
                  <a:lnTo>
                    <a:pt x="1" y="11"/>
                  </a:lnTo>
                  <a:lnTo>
                    <a:pt x="1" y="14"/>
                  </a:lnTo>
                  <a:lnTo>
                    <a:pt x="1" y="15"/>
                  </a:lnTo>
                  <a:lnTo>
                    <a:pt x="3" y="15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5" y="18"/>
                  </a:lnTo>
                  <a:lnTo>
                    <a:pt x="6" y="18"/>
                  </a:lnTo>
                  <a:lnTo>
                    <a:pt x="7" y="19"/>
                  </a:lnTo>
                  <a:lnTo>
                    <a:pt x="9" y="20"/>
                  </a:lnTo>
                  <a:lnTo>
                    <a:pt x="9" y="21"/>
                  </a:lnTo>
                  <a:lnTo>
                    <a:pt x="7" y="22"/>
                  </a:lnTo>
                  <a:lnTo>
                    <a:pt x="4" y="24"/>
                  </a:lnTo>
                  <a:lnTo>
                    <a:pt x="4" y="26"/>
                  </a:lnTo>
                  <a:lnTo>
                    <a:pt x="1" y="28"/>
                  </a:lnTo>
                  <a:close/>
                </a:path>
              </a:pathLst>
            </a:custGeom>
            <a:solidFill>
              <a:srgbClr val="FFC66D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634" name="Freeform 65"/>
            <p:cNvSpPr>
              <a:spLocks/>
            </p:cNvSpPr>
            <p:nvPr/>
          </p:nvSpPr>
          <p:spPr bwMode="auto">
            <a:xfrm>
              <a:off x="4777" y="1672"/>
              <a:ext cx="118" cy="107"/>
            </a:xfrm>
            <a:custGeom>
              <a:avLst/>
              <a:gdLst>
                <a:gd name="T0" fmla="*/ 0 w 23"/>
                <a:gd name="T1" fmla="*/ 2147483647 h 22"/>
                <a:gd name="T2" fmla="*/ 2147483647 w 23"/>
                <a:gd name="T3" fmla="*/ 2147483647 h 22"/>
                <a:gd name="T4" fmla="*/ 2147483647 w 23"/>
                <a:gd name="T5" fmla="*/ 2147483647 h 22"/>
                <a:gd name="T6" fmla="*/ 2147483647 w 23"/>
                <a:gd name="T7" fmla="*/ 2147483647 h 22"/>
                <a:gd name="T8" fmla="*/ 2147483647 w 23"/>
                <a:gd name="T9" fmla="*/ 2147483647 h 22"/>
                <a:gd name="T10" fmla="*/ 2147483647 w 23"/>
                <a:gd name="T11" fmla="*/ 0 h 22"/>
                <a:gd name="T12" fmla="*/ 2147483647 w 23"/>
                <a:gd name="T13" fmla="*/ 2147483647 h 22"/>
                <a:gd name="T14" fmla="*/ 2147483647 w 23"/>
                <a:gd name="T15" fmla="*/ 2147483647 h 22"/>
                <a:gd name="T16" fmla="*/ 2147483647 w 23"/>
                <a:gd name="T17" fmla="*/ 2147483647 h 22"/>
                <a:gd name="T18" fmla="*/ 2147483647 w 23"/>
                <a:gd name="T19" fmla="*/ 2147483647 h 22"/>
                <a:gd name="T20" fmla="*/ 2147483647 w 23"/>
                <a:gd name="T21" fmla="*/ 2147483647 h 22"/>
                <a:gd name="T22" fmla="*/ 2147483647 w 23"/>
                <a:gd name="T23" fmla="*/ 2147483647 h 22"/>
                <a:gd name="T24" fmla="*/ 2147483647 w 23"/>
                <a:gd name="T25" fmla="*/ 2147483647 h 22"/>
                <a:gd name="T26" fmla="*/ 2147483647 w 23"/>
                <a:gd name="T27" fmla="*/ 2147483647 h 22"/>
                <a:gd name="T28" fmla="*/ 2147483647 w 23"/>
                <a:gd name="T29" fmla="*/ 2147483647 h 22"/>
                <a:gd name="T30" fmla="*/ 2147483647 w 23"/>
                <a:gd name="T31" fmla="*/ 2147483647 h 22"/>
                <a:gd name="T32" fmla="*/ 2147483647 w 23"/>
                <a:gd name="T33" fmla="*/ 2147483647 h 22"/>
                <a:gd name="T34" fmla="*/ 2147483647 w 23"/>
                <a:gd name="T35" fmla="*/ 2147483647 h 22"/>
                <a:gd name="T36" fmla="*/ 2147483647 w 23"/>
                <a:gd name="T37" fmla="*/ 2147483647 h 22"/>
                <a:gd name="T38" fmla="*/ 2147483647 w 23"/>
                <a:gd name="T39" fmla="*/ 2147483647 h 22"/>
                <a:gd name="T40" fmla="*/ 2147483647 w 23"/>
                <a:gd name="T41" fmla="*/ 2147483647 h 22"/>
                <a:gd name="T42" fmla="*/ 2147483647 w 23"/>
                <a:gd name="T43" fmla="*/ 2147483647 h 22"/>
                <a:gd name="T44" fmla="*/ 2147483647 w 23"/>
                <a:gd name="T45" fmla="*/ 2147483647 h 22"/>
                <a:gd name="T46" fmla="*/ 0 w 23"/>
                <a:gd name="T47" fmla="*/ 2147483647 h 22"/>
                <a:gd name="T48" fmla="*/ 2147483647 w 23"/>
                <a:gd name="T49" fmla="*/ 2147483647 h 22"/>
                <a:gd name="T50" fmla="*/ 2147483647 w 23"/>
                <a:gd name="T51" fmla="*/ 2147483647 h 22"/>
                <a:gd name="T52" fmla="*/ 2147483647 w 23"/>
                <a:gd name="T53" fmla="*/ 2147483647 h 22"/>
                <a:gd name="T54" fmla="*/ 0 w 23"/>
                <a:gd name="T55" fmla="*/ 2147483647 h 22"/>
                <a:gd name="T56" fmla="*/ 0 w 23"/>
                <a:gd name="T57" fmla="*/ 2147483647 h 22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3"/>
                <a:gd name="T88" fmla="*/ 0 h 22"/>
                <a:gd name="T89" fmla="*/ 23 w 23"/>
                <a:gd name="T90" fmla="*/ 22 h 22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3" h="22">
                  <a:moveTo>
                    <a:pt x="0" y="4"/>
                  </a:moveTo>
                  <a:lnTo>
                    <a:pt x="8" y="2"/>
                  </a:lnTo>
                  <a:lnTo>
                    <a:pt x="8" y="3"/>
                  </a:lnTo>
                  <a:lnTo>
                    <a:pt x="9" y="3"/>
                  </a:lnTo>
                  <a:lnTo>
                    <a:pt x="20" y="0"/>
                  </a:lnTo>
                  <a:lnTo>
                    <a:pt x="23" y="9"/>
                  </a:lnTo>
                  <a:lnTo>
                    <a:pt x="23" y="10"/>
                  </a:lnTo>
                  <a:lnTo>
                    <a:pt x="22" y="10"/>
                  </a:lnTo>
                  <a:lnTo>
                    <a:pt x="23" y="11"/>
                  </a:lnTo>
                  <a:lnTo>
                    <a:pt x="21" y="12"/>
                  </a:lnTo>
                  <a:lnTo>
                    <a:pt x="17" y="13"/>
                  </a:lnTo>
                  <a:lnTo>
                    <a:pt x="16" y="13"/>
                  </a:lnTo>
                  <a:lnTo>
                    <a:pt x="16" y="14"/>
                  </a:lnTo>
                  <a:lnTo>
                    <a:pt x="13" y="15"/>
                  </a:lnTo>
                  <a:lnTo>
                    <a:pt x="10" y="16"/>
                  </a:lnTo>
                  <a:lnTo>
                    <a:pt x="8" y="18"/>
                  </a:lnTo>
                  <a:lnTo>
                    <a:pt x="3" y="21"/>
                  </a:lnTo>
                  <a:lnTo>
                    <a:pt x="2" y="22"/>
                  </a:lnTo>
                  <a:lnTo>
                    <a:pt x="0" y="21"/>
                  </a:lnTo>
                  <a:lnTo>
                    <a:pt x="2" y="19"/>
                  </a:lnTo>
                  <a:lnTo>
                    <a:pt x="2" y="18"/>
                  </a:lnTo>
                  <a:lnTo>
                    <a:pt x="2" y="17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0000A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635" name="Freeform 66"/>
            <p:cNvSpPr>
              <a:spLocks/>
            </p:cNvSpPr>
            <p:nvPr/>
          </p:nvSpPr>
          <p:spPr bwMode="auto">
            <a:xfrm>
              <a:off x="4772" y="1589"/>
              <a:ext cx="232" cy="112"/>
            </a:xfrm>
            <a:custGeom>
              <a:avLst/>
              <a:gdLst>
                <a:gd name="T0" fmla="*/ 2147483647 w 45"/>
                <a:gd name="T1" fmla="*/ 2147483647 h 23"/>
                <a:gd name="T2" fmla="*/ 2147483647 w 45"/>
                <a:gd name="T3" fmla="*/ 2147483647 h 23"/>
                <a:gd name="T4" fmla="*/ 2147483647 w 45"/>
                <a:gd name="T5" fmla="*/ 2147483647 h 23"/>
                <a:gd name="T6" fmla="*/ 2147483647 w 45"/>
                <a:gd name="T7" fmla="*/ 2147483647 h 23"/>
                <a:gd name="T8" fmla="*/ 2147483647 w 45"/>
                <a:gd name="T9" fmla="*/ 0 h 23"/>
                <a:gd name="T10" fmla="*/ 2147483647 w 45"/>
                <a:gd name="T11" fmla="*/ 0 h 23"/>
                <a:gd name="T12" fmla="*/ 2147483647 w 45"/>
                <a:gd name="T13" fmla="*/ 2147483647 h 23"/>
                <a:gd name="T14" fmla="*/ 2147483647 w 45"/>
                <a:gd name="T15" fmla="*/ 2147483647 h 23"/>
                <a:gd name="T16" fmla="*/ 2147483647 w 45"/>
                <a:gd name="T17" fmla="*/ 2147483647 h 23"/>
                <a:gd name="T18" fmla="*/ 2147483647 w 45"/>
                <a:gd name="T19" fmla="*/ 2147483647 h 23"/>
                <a:gd name="T20" fmla="*/ 2147483647 w 45"/>
                <a:gd name="T21" fmla="*/ 2147483647 h 23"/>
                <a:gd name="T22" fmla="*/ 2147483647 w 45"/>
                <a:gd name="T23" fmla="*/ 2147483647 h 23"/>
                <a:gd name="T24" fmla="*/ 2147483647 w 45"/>
                <a:gd name="T25" fmla="*/ 2147483647 h 23"/>
                <a:gd name="T26" fmla="*/ 2147483647 w 45"/>
                <a:gd name="T27" fmla="*/ 2147483647 h 23"/>
                <a:gd name="T28" fmla="*/ 2147483647 w 45"/>
                <a:gd name="T29" fmla="*/ 2147483647 h 23"/>
                <a:gd name="T30" fmla="*/ 2147483647 w 45"/>
                <a:gd name="T31" fmla="*/ 2147483647 h 23"/>
                <a:gd name="T32" fmla="*/ 2147483647 w 45"/>
                <a:gd name="T33" fmla="*/ 2147483647 h 23"/>
                <a:gd name="T34" fmla="*/ 2147483647 w 45"/>
                <a:gd name="T35" fmla="*/ 2147483647 h 23"/>
                <a:gd name="T36" fmla="*/ 2147483647 w 45"/>
                <a:gd name="T37" fmla="*/ 2147483647 h 23"/>
                <a:gd name="T38" fmla="*/ 2147483647 w 45"/>
                <a:gd name="T39" fmla="*/ 2147483647 h 23"/>
                <a:gd name="T40" fmla="*/ 2147483647 w 45"/>
                <a:gd name="T41" fmla="*/ 2147483647 h 23"/>
                <a:gd name="T42" fmla="*/ 2147483647 w 45"/>
                <a:gd name="T43" fmla="*/ 2147483647 h 23"/>
                <a:gd name="T44" fmla="*/ 2147483647 w 45"/>
                <a:gd name="T45" fmla="*/ 2147483647 h 23"/>
                <a:gd name="T46" fmla="*/ 2147483647 w 45"/>
                <a:gd name="T47" fmla="*/ 2147483647 h 23"/>
                <a:gd name="T48" fmla="*/ 2147483647 w 45"/>
                <a:gd name="T49" fmla="*/ 2147483647 h 23"/>
                <a:gd name="T50" fmla="*/ 2147483647 w 45"/>
                <a:gd name="T51" fmla="*/ 2147483647 h 23"/>
                <a:gd name="T52" fmla="*/ 2147483647 w 45"/>
                <a:gd name="T53" fmla="*/ 2147483647 h 23"/>
                <a:gd name="T54" fmla="*/ 2147483647 w 45"/>
                <a:gd name="T55" fmla="*/ 2147483647 h 23"/>
                <a:gd name="T56" fmla="*/ 2147483647 w 45"/>
                <a:gd name="T57" fmla="*/ 2147483647 h 23"/>
                <a:gd name="T58" fmla="*/ 2147483647 w 45"/>
                <a:gd name="T59" fmla="*/ 2147483647 h 23"/>
                <a:gd name="T60" fmla="*/ 2147483647 w 45"/>
                <a:gd name="T61" fmla="*/ 2147483647 h 23"/>
                <a:gd name="T62" fmla="*/ 2147483647 w 45"/>
                <a:gd name="T63" fmla="*/ 2147483647 h 23"/>
                <a:gd name="T64" fmla="*/ 0 w 45"/>
                <a:gd name="T65" fmla="*/ 2147483647 h 23"/>
                <a:gd name="T66" fmla="*/ 0 w 45"/>
                <a:gd name="T67" fmla="*/ 2147483647 h 23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45"/>
                <a:gd name="T103" fmla="*/ 0 h 23"/>
                <a:gd name="T104" fmla="*/ 45 w 45"/>
                <a:gd name="T105" fmla="*/ 23 h 23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45" h="23">
                  <a:moveTo>
                    <a:pt x="0" y="9"/>
                  </a:moveTo>
                  <a:lnTo>
                    <a:pt x="10" y="7"/>
                  </a:lnTo>
                  <a:lnTo>
                    <a:pt x="24" y="4"/>
                  </a:lnTo>
                  <a:lnTo>
                    <a:pt x="24" y="3"/>
                  </a:lnTo>
                  <a:lnTo>
                    <a:pt x="25" y="3"/>
                  </a:lnTo>
                  <a:lnTo>
                    <a:pt x="25" y="2"/>
                  </a:lnTo>
                  <a:lnTo>
                    <a:pt x="26" y="2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2"/>
                  </a:lnTo>
                  <a:lnTo>
                    <a:pt x="31" y="3"/>
                  </a:lnTo>
                  <a:lnTo>
                    <a:pt x="32" y="4"/>
                  </a:lnTo>
                  <a:lnTo>
                    <a:pt x="32" y="5"/>
                  </a:lnTo>
                  <a:lnTo>
                    <a:pt x="31" y="5"/>
                  </a:lnTo>
                  <a:lnTo>
                    <a:pt x="30" y="7"/>
                  </a:lnTo>
                  <a:lnTo>
                    <a:pt x="29" y="9"/>
                  </a:lnTo>
                  <a:lnTo>
                    <a:pt x="29" y="10"/>
                  </a:lnTo>
                  <a:lnTo>
                    <a:pt x="31" y="9"/>
                  </a:lnTo>
                  <a:lnTo>
                    <a:pt x="33" y="10"/>
                  </a:lnTo>
                  <a:lnTo>
                    <a:pt x="36" y="13"/>
                  </a:lnTo>
                  <a:lnTo>
                    <a:pt x="36" y="15"/>
                  </a:lnTo>
                  <a:lnTo>
                    <a:pt x="38" y="16"/>
                  </a:lnTo>
                  <a:lnTo>
                    <a:pt x="41" y="16"/>
                  </a:lnTo>
                  <a:lnTo>
                    <a:pt x="42" y="16"/>
                  </a:lnTo>
                  <a:lnTo>
                    <a:pt x="43" y="14"/>
                  </a:lnTo>
                  <a:lnTo>
                    <a:pt x="43" y="13"/>
                  </a:lnTo>
                  <a:lnTo>
                    <a:pt x="42" y="12"/>
                  </a:lnTo>
                  <a:lnTo>
                    <a:pt x="40" y="11"/>
                  </a:lnTo>
                  <a:lnTo>
                    <a:pt x="40" y="10"/>
                  </a:lnTo>
                  <a:lnTo>
                    <a:pt x="41" y="11"/>
                  </a:lnTo>
                  <a:lnTo>
                    <a:pt x="42" y="11"/>
                  </a:lnTo>
                  <a:lnTo>
                    <a:pt x="44" y="14"/>
                  </a:lnTo>
                  <a:lnTo>
                    <a:pt x="45" y="16"/>
                  </a:lnTo>
                  <a:lnTo>
                    <a:pt x="45" y="18"/>
                  </a:lnTo>
                  <a:lnTo>
                    <a:pt x="44" y="17"/>
                  </a:lnTo>
                  <a:lnTo>
                    <a:pt x="42" y="18"/>
                  </a:lnTo>
                  <a:lnTo>
                    <a:pt x="40" y="19"/>
                  </a:lnTo>
                  <a:lnTo>
                    <a:pt x="38" y="21"/>
                  </a:lnTo>
                  <a:lnTo>
                    <a:pt x="37" y="21"/>
                  </a:lnTo>
                  <a:lnTo>
                    <a:pt x="37" y="20"/>
                  </a:lnTo>
                  <a:lnTo>
                    <a:pt x="37" y="18"/>
                  </a:lnTo>
                  <a:lnTo>
                    <a:pt x="36" y="18"/>
                  </a:lnTo>
                  <a:lnTo>
                    <a:pt x="35" y="20"/>
                  </a:lnTo>
                  <a:lnTo>
                    <a:pt x="34" y="22"/>
                  </a:lnTo>
                  <a:lnTo>
                    <a:pt x="33" y="23"/>
                  </a:lnTo>
                  <a:lnTo>
                    <a:pt x="32" y="22"/>
                  </a:lnTo>
                  <a:lnTo>
                    <a:pt x="32" y="21"/>
                  </a:lnTo>
                  <a:lnTo>
                    <a:pt x="31" y="21"/>
                  </a:lnTo>
                  <a:lnTo>
                    <a:pt x="30" y="20"/>
                  </a:lnTo>
                  <a:lnTo>
                    <a:pt x="28" y="19"/>
                  </a:lnTo>
                  <a:lnTo>
                    <a:pt x="27" y="17"/>
                  </a:lnTo>
                  <a:lnTo>
                    <a:pt x="26" y="15"/>
                  </a:lnTo>
                  <a:lnTo>
                    <a:pt x="21" y="17"/>
                  </a:lnTo>
                  <a:lnTo>
                    <a:pt x="10" y="20"/>
                  </a:lnTo>
                  <a:lnTo>
                    <a:pt x="9" y="20"/>
                  </a:lnTo>
                  <a:lnTo>
                    <a:pt x="9" y="19"/>
                  </a:lnTo>
                  <a:lnTo>
                    <a:pt x="1" y="21"/>
                  </a:lnTo>
                  <a:lnTo>
                    <a:pt x="0" y="21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0000A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636" name="Freeform 67"/>
            <p:cNvSpPr>
              <a:spLocks/>
            </p:cNvSpPr>
            <p:nvPr/>
          </p:nvSpPr>
          <p:spPr bwMode="auto">
            <a:xfrm>
              <a:off x="4880" y="1662"/>
              <a:ext cx="61" cy="64"/>
            </a:xfrm>
            <a:custGeom>
              <a:avLst/>
              <a:gdLst>
                <a:gd name="T0" fmla="*/ 0 w 12"/>
                <a:gd name="T1" fmla="*/ 2147483647 h 13"/>
                <a:gd name="T2" fmla="*/ 2147483647 w 12"/>
                <a:gd name="T3" fmla="*/ 2147483647 h 13"/>
                <a:gd name="T4" fmla="*/ 2147483647 w 12"/>
                <a:gd name="T5" fmla="*/ 2147483647 h 13"/>
                <a:gd name="T6" fmla="*/ 2147483647 w 12"/>
                <a:gd name="T7" fmla="*/ 2147483647 h 13"/>
                <a:gd name="T8" fmla="*/ 2147483647 w 12"/>
                <a:gd name="T9" fmla="*/ 2147483647 h 13"/>
                <a:gd name="T10" fmla="*/ 2147483647 w 12"/>
                <a:gd name="T11" fmla="*/ 2147483647 h 13"/>
                <a:gd name="T12" fmla="*/ 2147483647 w 12"/>
                <a:gd name="T13" fmla="*/ 2147483647 h 13"/>
                <a:gd name="T14" fmla="*/ 2147483647 w 12"/>
                <a:gd name="T15" fmla="*/ 2147483647 h 13"/>
                <a:gd name="T16" fmla="*/ 2147483647 w 12"/>
                <a:gd name="T17" fmla="*/ 2147483647 h 13"/>
                <a:gd name="T18" fmla="*/ 2147483647 w 12"/>
                <a:gd name="T19" fmla="*/ 2147483647 h 13"/>
                <a:gd name="T20" fmla="*/ 2147483647 w 12"/>
                <a:gd name="T21" fmla="*/ 2147483647 h 13"/>
                <a:gd name="T22" fmla="*/ 2147483647 w 12"/>
                <a:gd name="T23" fmla="*/ 2147483647 h 13"/>
                <a:gd name="T24" fmla="*/ 2147483647 w 12"/>
                <a:gd name="T25" fmla="*/ 2147483647 h 13"/>
                <a:gd name="T26" fmla="*/ 2147483647 w 12"/>
                <a:gd name="T27" fmla="*/ 2147483647 h 13"/>
                <a:gd name="T28" fmla="*/ 2147483647 w 12"/>
                <a:gd name="T29" fmla="*/ 2147483647 h 13"/>
                <a:gd name="T30" fmla="*/ 2147483647 w 12"/>
                <a:gd name="T31" fmla="*/ 2147483647 h 13"/>
                <a:gd name="T32" fmla="*/ 2147483647 w 12"/>
                <a:gd name="T33" fmla="*/ 2147483647 h 13"/>
                <a:gd name="T34" fmla="*/ 2147483647 w 12"/>
                <a:gd name="T35" fmla="*/ 2147483647 h 13"/>
                <a:gd name="T36" fmla="*/ 2147483647 w 12"/>
                <a:gd name="T37" fmla="*/ 2147483647 h 13"/>
                <a:gd name="T38" fmla="*/ 2147483647 w 12"/>
                <a:gd name="T39" fmla="*/ 2147483647 h 13"/>
                <a:gd name="T40" fmla="*/ 2147483647 w 12"/>
                <a:gd name="T41" fmla="*/ 2147483647 h 13"/>
                <a:gd name="T42" fmla="*/ 2147483647 w 12"/>
                <a:gd name="T43" fmla="*/ 2147483647 h 13"/>
                <a:gd name="T44" fmla="*/ 2147483647 w 12"/>
                <a:gd name="T45" fmla="*/ 2147483647 h 13"/>
                <a:gd name="T46" fmla="*/ 2147483647 w 12"/>
                <a:gd name="T47" fmla="*/ 2147483647 h 13"/>
                <a:gd name="T48" fmla="*/ 2147483647 w 12"/>
                <a:gd name="T49" fmla="*/ 2147483647 h 13"/>
                <a:gd name="T50" fmla="*/ 2147483647 w 12"/>
                <a:gd name="T51" fmla="*/ 2147483647 h 13"/>
                <a:gd name="T52" fmla="*/ 2147483647 w 12"/>
                <a:gd name="T53" fmla="*/ 2147483647 h 13"/>
                <a:gd name="T54" fmla="*/ 2147483647 w 12"/>
                <a:gd name="T55" fmla="*/ 2147483647 h 13"/>
                <a:gd name="T56" fmla="*/ 2147483647 w 12"/>
                <a:gd name="T57" fmla="*/ 2147483647 h 13"/>
                <a:gd name="T58" fmla="*/ 2147483647 w 12"/>
                <a:gd name="T59" fmla="*/ 2147483647 h 13"/>
                <a:gd name="T60" fmla="*/ 2147483647 w 12"/>
                <a:gd name="T61" fmla="*/ 2147483647 h 13"/>
                <a:gd name="T62" fmla="*/ 2147483647 w 12"/>
                <a:gd name="T63" fmla="*/ 2147483647 h 13"/>
                <a:gd name="T64" fmla="*/ 2147483647 w 12"/>
                <a:gd name="T65" fmla="*/ 0 h 13"/>
                <a:gd name="T66" fmla="*/ 0 w 12"/>
                <a:gd name="T67" fmla="*/ 2147483647 h 13"/>
                <a:gd name="T68" fmla="*/ 0 w 12"/>
                <a:gd name="T69" fmla="*/ 2147483647 h 1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2"/>
                <a:gd name="T106" fmla="*/ 0 h 13"/>
                <a:gd name="T107" fmla="*/ 12 w 12"/>
                <a:gd name="T108" fmla="*/ 13 h 1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2" h="13">
                  <a:moveTo>
                    <a:pt x="0" y="2"/>
                  </a:moveTo>
                  <a:lnTo>
                    <a:pt x="3" y="11"/>
                  </a:lnTo>
                  <a:lnTo>
                    <a:pt x="3" y="12"/>
                  </a:lnTo>
                  <a:lnTo>
                    <a:pt x="2" y="12"/>
                  </a:lnTo>
                  <a:lnTo>
                    <a:pt x="3" y="13"/>
                  </a:lnTo>
                  <a:lnTo>
                    <a:pt x="6" y="12"/>
                  </a:lnTo>
                  <a:lnTo>
                    <a:pt x="7" y="11"/>
                  </a:lnTo>
                  <a:lnTo>
                    <a:pt x="7" y="10"/>
                  </a:lnTo>
                  <a:lnTo>
                    <a:pt x="7" y="9"/>
                  </a:lnTo>
                  <a:lnTo>
                    <a:pt x="7" y="7"/>
                  </a:lnTo>
                  <a:lnTo>
                    <a:pt x="8" y="6"/>
                  </a:lnTo>
                  <a:lnTo>
                    <a:pt x="8" y="7"/>
                  </a:lnTo>
                  <a:lnTo>
                    <a:pt x="8" y="8"/>
                  </a:lnTo>
                  <a:lnTo>
                    <a:pt x="8" y="10"/>
                  </a:lnTo>
                  <a:lnTo>
                    <a:pt x="9" y="10"/>
                  </a:lnTo>
                  <a:lnTo>
                    <a:pt x="9" y="9"/>
                  </a:lnTo>
                  <a:lnTo>
                    <a:pt x="10" y="9"/>
                  </a:lnTo>
                  <a:lnTo>
                    <a:pt x="11" y="8"/>
                  </a:lnTo>
                  <a:lnTo>
                    <a:pt x="12" y="8"/>
                  </a:lnTo>
                  <a:lnTo>
                    <a:pt x="11" y="7"/>
                  </a:lnTo>
                  <a:lnTo>
                    <a:pt x="11" y="6"/>
                  </a:lnTo>
                  <a:lnTo>
                    <a:pt x="10" y="6"/>
                  </a:lnTo>
                  <a:lnTo>
                    <a:pt x="9" y="5"/>
                  </a:lnTo>
                  <a:lnTo>
                    <a:pt x="7" y="4"/>
                  </a:lnTo>
                  <a:lnTo>
                    <a:pt x="6" y="2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FFC66D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637" name="Freeform 68"/>
            <p:cNvSpPr>
              <a:spLocks/>
            </p:cNvSpPr>
            <p:nvPr/>
          </p:nvSpPr>
          <p:spPr bwMode="auto">
            <a:xfrm>
              <a:off x="4813" y="1394"/>
              <a:ext cx="108" cy="229"/>
            </a:xfrm>
            <a:custGeom>
              <a:avLst/>
              <a:gdLst>
                <a:gd name="T0" fmla="*/ 2147483647 w 21"/>
                <a:gd name="T1" fmla="*/ 2147483647 h 47"/>
                <a:gd name="T2" fmla="*/ 2147483647 w 21"/>
                <a:gd name="T3" fmla="*/ 2147483647 h 47"/>
                <a:gd name="T4" fmla="*/ 2147483647 w 21"/>
                <a:gd name="T5" fmla="*/ 2147483647 h 47"/>
                <a:gd name="T6" fmla="*/ 2147483647 w 21"/>
                <a:gd name="T7" fmla="*/ 2147483647 h 47"/>
                <a:gd name="T8" fmla="*/ 2147483647 w 21"/>
                <a:gd name="T9" fmla="*/ 2147483647 h 47"/>
                <a:gd name="T10" fmla="*/ 2147483647 w 21"/>
                <a:gd name="T11" fmla="*/ 2147483647 h 47"/>
                <a:gd name="T12" fmla="*/ 2147483647 w 21"/>
                <a:gd name="T13" fmla="*/ 2147483647 h 47"/>
                <a:gd name="T14" fmla="*/ 2147483647 w 21"/>
                <a:gd name="T15" fmla="*/ 2147483647 h 47"/>
                <a:gd name="T16" fmla="*/ 2147483647 w 21"/>
                <a:gd name="T17" fmla="*/ 2147483647 h 47"/>
                <a:gd name="T18" fmla="*/ 2147483647 w 21"/>
                <a:gd name="T19" fmla="*/ 2147483647 h 47"/>
                <a:gd name="T20" fmla="*/ 2147483647 w 21"/>
                <a:gd name="T21" fmla="*/ 2147483647 h 47"/>
                <a:gd name="T22" fmla="*/ 2147483647 w 21"/>
                <a:gd name="T23" fmla="*/ 2147483647 h 47"/>
                <a:gd name="T24" fmla="*/ 0 w 21"/>
                <a:gd name="T25" fmla="*/ 2147483647 h 47"/>
                <a:gd name="T26" fmla="*/ 0 w 21"/>
                <a:gd name="T27" fmla="*/ 2147483647 h 47"/>
                <a:gd name="T28" fmla="*/ 2147483647 w 21"/>
                <a:gd name="T29" fmla="*/ 2147483647 h 47"/>
                <a:gd name="T30" fmla="*/ 0 w 21"/>
                <a:gd name="T31" fmla="*/ 2147483647 h 47"/>
                <a:gd name="T32" fmla="*/ 0 w 21"/>
                <a:gd name="T33" fmla="*/ 2147483647 h 47"/>
                <a:gd name="T34" fmla="*/ 0 w 21"/>
                <a:gd name="T35" fmla="*/ 2147483647 h 47"/>
                <a:gd name="T36" fmla="*/ 2147483647 w 21"/>
                <a:gd name="T37" fmla="*/ 2147483647 h 47"/>
                <a:gd name="T38" fmla="*/ 2147483647 w 21"/>
                <a:gd name="T39" fmla="*/ 2147483647 h 47"/>
                <a:gd name="T40" fmla="*/ 2147483647 w 21"/>
                <a:gd name="T41" fmla="*/ 2147483647 h 47"/>
                <a:gd name="T42" fmla="*/ 2147483647 w 21"/>
                <a:gd name="T43" fmla="*/ 2147483647 h 47"/>
                <a:gd name="T44" fmla="*/ 2147483647 w 21"/>
                <a:gd name="T45" fmla="*/ 2147483647 h 47"/>
                <a:gd name="T46" fmla="*/ 2147483647 w 21"/>
                <a:gd name="T47" fmla="*/ 2147483647 h 47"/>
                <a:gd name="T48" fmla="*/ 2147483647 w 21"/>
                <a:gd name="T49" fmla="*/ 2147483647 h 47"/>
                <a:gd name="T50" fmla="*/ 2147483647 w 21"/>
                <a:gd name="T51" fmla="*/ 2147483647 h 47"/>
                <a:gd name="T52" fmla="*/ 2147483647 w 21"/>
                <a:gd name="T53" fmla="*/ 2147483647 h 47"/>
                <a:gd name="T54" fmla="*/ 2147483647 w 21"/>
                <a:gd name="T55" fmla="*/ 2147483647 h 47"/>
                <a:gd name="T56" fmla="*/ 2147483647 w 21"/>
                <a:gd name="T57" fmla="*/ 2147483647 h 47"/>
                <a:gd name="T58" fmla="*/ 2147483647 w 21"/>
                <a:gd name="T59" fmla="*/ 2147483647 h 47"/>
                <a:gd name="T60" fmla="*/ 2147483647 w 21"/>
                <a:gd name="T61" fmla="*/ 2147483647 h 47"/>
                <a:gd name="T62" fmla="*/ 2147483647 w 21"/>
                <a:gd name="T63" fmla="*/ 2147483647 h 47"/>
                <a:gd name="T64" fmla="*/ 2147483647 w 21"/>
                <a:gd name="T65" fmla="*/ 2147483647 h 47"/>
                <a:gd name="T66" fmla="*/ 2147483647 w 21"/>
                <a:gd name="T67" fmla="*/ 2147483647 h 47"/>
                <a:gd name="T68" fmla="*/ 2147483647 w 21"/>
                <a:gd name="T69" fmla="*/ 2147483647 h 47"/>
                <a:gd name="T70" fmla="*/ 2147483647 w 21"/>
                <a:gd name="T71" fmla="*/ 2147483647 h 47"/>
                <a:gd name="T72" fmla="*/ 2147483647 w 21"/>
                <a:gd name="T73" fmla="*/ 2147483647 h 47"/>
                <a:gd name="T74" fmla="*/ 2147483647 w 21"/>
                <a:gd name="T75" fmla="*/ 2147483647 h 47"/>
                <a:gd name="T76" fmla="*/ 2147483647 w 21"/>
                <a:gd name="T77" fmla="*/ 0 h 47"/>
                <a:gd name="T78" fmla="*/ 2147483647 w 21"/>
                <a:gd name="T79" fmla="*/ 2147483647 h 47"/>
                <a:gd name="T80" fmla="*/ 2147483647 w 21"/>
                <a:gd name="T81" fmla="*/ 2147483647 h 47"/>
                <a:gd name="T82" fmla="*/ 2147483647 w 21"/>
                <a:gd name="T83" fmla="*/ 2147483647 h 47"/>
                <a:gd name="T84" fmla="*/ 2147483647 w 21"/>
                <a:gd name="T85" fmla="*/ 2147483647 h 47"/>
                <a:gd name="T86" fmla="*/ 2147483647 w 21"/>
                <a:gd name="T87" fmla="*/ 2147483647 h 47"/>
                <a:gd name="T88" fmla="*/ 2147483647 w 21"/>
                <a:gd name="T89" fmla="*/ 2147483647 h 47"/>
                <a:gd name="T90" fmla="*/ 2147483647 w 21"/>
                <a:gd name="T91" fmla="*/ 2147483647 h 47"/>
                <a:gd name="T92" fmla="*/ 2147483647 w 21"/>
                <a:gd name="T93" fmla="*/ 2147483647 h 47"/>
                <a:gd name="T94" fmla="*/ 2147483647 w 21"/>
                <a:gd name="T95" fmla="*/ 2147483647 h 47"/>
                <a:gd name="T96" fmla="*/ 2147483647 w 21"/>
                <a:gd name="T97" fmla="*/ 2147483647 h 47"/>
                <a:gd name="T98" fmla="*/ 2147483647 w 21"/>
                <a:gd name="T99" fmla="*/ 2147483647 h 47"/>
                <a:gd name="T100" fmla="*/ 2147483647 w 21"/>
                <a:gd name="T101" fmla="*/ 2147483647 h 47"/>
                <a:gd name="T102" fmla="*/ 2147483647 w 21"/>
                <a:gd name="T103" fmla="*/ 2147483647 h 47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1"/>
                <a:gd name="T157" fmla="*/ 0 h 47"/>
                <a:gd name="T158" fmla="*/ 21 w 21"/>
                <a:gd name="T159" fmla="*/ 47 h 47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1" h="47">
                  <a:moveTo>
                    <a:pt x="21" y="40"/>
                  </a:moveTo>
                  <a:lnTo>
                    <a:pt x="20" y="40"/>
                  </a:lnTo>
                  <a:lnTo>
                    <a:pt x="19" y="40"/>
                  </a:lnTo>
                  <a:lnTo>
                    <a:pt x="18" y="42"/>
                  </a:lnTo>
                  <a:lnTo>
                    <a:pt x="17" y="42"/>
                  </a:lnTo>
                  <a:lnTo>
                    <a:pt x="17" y="43"/>
                  </a:lnTo>
                  <a:lnTo>
                    <a:pt x="16" y="43"/>
                  </a:lnTo>
                  <a:lnTo>
                    <a:pt x="16" y="44"/>
                  </a:lnTo>
                  <a:lnTo>
                    <a:pt x="2" y="47"/>
                  </a:lnTo>
                  <a:lnTo>
                    <a:pt x="1" y="46"/>
                  </a:lnTo>
                  <a:lnTo>
                    <a:pt x="0" y="45"/>
                  </a:lnTo>
                  <a:lnTo>
                    <a:pt x="0" y="44"/>
                  </a:lnTo>
                  <a:lnTo>
                    <a:pt x="1" y="43"/>
                  </a:lnTo>
                  <a:lnTo>
                    <a:pt x="0" y="41"/>
                  </a:lnTo>
                  <a:lnTo>
                    <a:pt x="0" y="34"/>
                  </a:lnTo>
                  <a:lnTo>
                    <a:pt x="0" y="32"/>
                  </a:lnTo>
                  <a:lnTo>
                    <a:pt x="1" y="28"/>
                  </a:lnTo>
                  <a:lnTo>
                    <a:pt x="1" y="26"/>
                  </a:lnTo>
                  <a:lnTo>
                    <a:pt x="1" y="24"/>
                  </a:lnTo>
                  <a:lnTo>
                    <a:pt x="1" y="22"/>
                  </a:lnTo>
                  <a:lnTo>
                    <a:pt x="1" y="21"/>
                  </a:lnTo>
                  <a:lnTo>
                    <a:pt x="1" y="20"/>
                  </a:lnTo>
                  <a:lnTo>
                    <a:pt x="4" y="18"/>
                  </a:lnTo>
                  <a:lnTo>
                    <a:pt x="5" y="14"/>
                  </a:lnTo>
                  <a:lnTo>
                    <a:pt x="4" y="12"/>
                  </a:lnTo>
                  <a:lnTo>
                    <a:pt x="4" y="10"/>
                  </a:lnTo>
                  <a:lnTo>
                    <a:pt x="4" y="9"/>
                  </a:lnTo>
                  <a:lnTo>
                    <a:pt x="3" y="7"/>
                  </a:lnTo>
                  <a:lnTo>
                    <a:pt x="4" y="4"/>
                  </a:lnTo>
                  <a:lnTo>
                    <a:pt x="3" y="3"/>
                  </a:lnTo>
                  <a:lnTo>
                    <a:pt x="3" y="2"/>
                  </a:lnTo>
                  <a:lnTo>
                    <a:pt x="4" y="2"/>
                  </a:lnTo>
                  <a:lnTo>
                    <a:pt x="5" y="1"/>
                  </a:lnTo>
                  <a:lnTo>
                    <a:pt x="6" y="1"/>
                  </a:lnTo>
                  <a:lnTo>
                    <a:pt x="7" y="0"/>
                  </a:lnTo>
                  <a:lnTo>
                    <a:pt x="17" y="29"/>
                  </a:lnTo>
                  <a:lnTo>
                    <a:pt x="17" y="30"/>
                  </a:lnTo>
                  <a:lnTo>
                    <a:pt x="17" y="31"/>
                  </a:lnTo>
                  <a:lnTo>
                    <a:pt x="19" y="33"/>
                  </a:lnTo>
                  <a:lnTo>
                    <a:pt x="20" y="33"/>
                  </a:lnTo>
                  <a:lnTo>
                    <a:pt x="20" y="34"/>
                  </a:lnTo>
                  <a:lnTo>
                    <a:pt x="20" y="35"/>
                  </a:lnTo>
                  <a:lnTo>
                    <a:pt x="21" y="37"/>
                  </a:lnTo>
                  <a:lnTo>
                    <a:pt x="21" y="38"/>
                  </a:lnTo>
                  <a:lnTo>
                    <a:pt x="21" y="39"/>
                  </a:lnTo>
                  <a:lnTo>
                    <a:pt x="21" y="40"/>
                  </a:lnTo>
                  <a:close/>
                </a:path>
              </a:pathLst>
            </a:custGeom>
            <a:solidFill>
              <a:srgbClr val="FFC66D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638" name="Freeform 69"/>
            <p:cNvSpPr>
              <a:spLocks/>
            </p:cNvSpPr>
            <p:nvPr/>
          </p:nvSpPr>
          <p:spPr bwMode="auto">
            <a:xfrm>
              <a:off x="4849" y="1189"/>
              <a:ext cx="251" cy="385"/>
            </a:xfrm>
            <a:custGeom>
              <a:avLst/>
              <a:gdLst>
                <a:gd name="T0" fmla="*/ 2147483647 w 49"/>
                <a:gd name="T1" fmla="*/ 2147483647 h 79"/>
                <a:gd name="T2" fmla="*/ 2147483647 w 49"/>
                <a:gd name="T3" fmla="*/ 2147483647 h 79"/>
                <a:gd name="T4" fmla="*/ 2147483647 w 49"/>
                <a:gd name="T5" fmla="*/ 2147483647 h 79"/>
                <a:gd name="T6" fmla="*/ 2147483647 w 49"/>
                <a:gd name="T7" fmla="*/ 2147483647 h 79"/>
                <a:gd name="T8" fmla="*/ 2147483647 w 49"/>
                <a:gd name="T9" fmla="*/ 2147483647 h 79"/>
                <a:gd name="T10" fmla="*/ 2147483647 w 49"/>
                <a:gd name="T11" fmla="*/ 2147483647 h 79"/>
                <a:gd name="T12" fmla="*/ 2147483647 w 49"/>
                <a:gd name="T13" fmla="*/ 2147483647 h 79"/>
                <a:gd name="T14" fmla="*/ 2147483647 w 49"/>
                <a:gd name="T15" fmla="*/ 2147483647 h 79"/>
                <a:gd name="T16" fmla="*/ 2147483647 w 49"/>
                <a:gd name="T17" fmla="*/ 2147483647 h 79"/>
                <a:gd name="T18" fmla="*/ 2147483647 w 49"/>
                <a:gd name="T19" fmla="*/ 2147483647 h 79"/>
                <a:gd name="T20" fmla="*/ 2147483647 w 49"/>
                <a:gd name="T21" fmla="*/ 2147483647 h 79"/>
                <a:gd name="T22" fmla="*/ 2147483647 w 49"/>
                <a:gd name="T23" fmla="*/ 2147483647 h 79"/>
                <a:gd name="T24" fmla="*/ 2147483647 w 49"/>
                <a:gd name="T25" fmla="*/ 2147483647 h 79"/>
                <a:gd name="T26" fmla="*/ 2147483647 w 49"/>
                <a:gd name="T27" fmla="*/ 2147483647 h 79"/>
                <a:gd name="T28" fmla="*/ 2147483647 w 49"/>
                <a:gd name="T29" fmla="*/ 2147483647 h 79"/>
                <a:gd name="T30" fmla="*/ 2147483647 w 49"/>
                <a:gd name="T31" fmla="*/ 2147483647 h 79"/>
                <a:gd name="T32" fmla="*/ 2147483647 w 49"/>
                <a:gd name="T33" fmla="*/ 2147483647 h 79"/>
                <a:gd name="T34" fmla="*/ 2147483647 w 49"/>
                <a:gd name="T35" fmla="*/ 2147483647 h 79"/>
                <a:gd name="T36" fmla="*/ 2147483647 w 49"/>
                <a:gd name="T37" fmla="*/ 2147483647 h 79"/>
                <a:gd name="T38" fmla="*/ 2147483647 w 49"/>
                <a:gd name="T39" fmla="*/ 2147483647 h 79"/>
                <a:gd name="T40" fmla="*/ 2147483647 w 49"/>
                <a:gd name="T41" fmla="*/ 2147483647 h 79"/>
                <a:gd name="T42" fmla="*/ 2147483647 w 49"/>
                <a:gd name="T43" fmla="*/ 2147483647 h 79"/>
                <a:gd name="T44" fmla="*/ 2147483647 w 49"/>
                <a:gd name="T45" fmla="*/ 2147483647 h 79"/>
                <a:gd name="T46" fmla="*/ 2147483647 w 49"/>
                <a:gd name="T47" fmla="*/ 2147483647 h 79"/>
                <a:gd name="T48" fmla="*/ 2147483647 w 49"/>
                <a:gd name="T49" fmla="*/ 2147483647 h 79"/>
                <a:gd name="T50" fmla="*/ 2147483647 w 49"/>
                <a:gd name="T51" fmla="*/ 2147483647 h 79"/>
                <a:gd name="T52" fmla="*/ 2147483647 w 49"/>
                <a:gd name="T53" fmla="*/ 2147483647 h 79"/>
                <a:gd name="T54" fmla="*/ 2147483647 w 49"/>
                <a:gd name="T55" fmla="*/ 2147483647 h 79"/>
                <a:gd name="T56" fmla="*/ 2147483647 w 49"/>
                <a:gd name="T57" fmla="*/ 2147483647 h 79"/>
                <a:gd name="T58" fmla="*/ 2147483647 w 49"/>
                <a:gd name="T59" fmla="*/ 2147483647 h 79"/>
                <a:gd name="T60" fmla="*/ 2147483647 w 49"/>
                <a:gd name="T61" fmla="*/ 2147483647 h 79"/>
                <a:gd name="T62" fmla="*/ 2147483647 w 49"/>
                <a:gd name="T63" fmla="*/ 2147483647 h 79"/>
                <a:gd name="T64" fmla="*/ 2147483647 w 49"/>
                <a:gd name="T65" fmla="*/ 2147483647 h 79"/>
                <a:gd name="T66" fmla="*/ 2147483647 w 49"/>
                <a:gd name="T67" fmla="*/ 2147483647 h 79"/>
                <a:gd name="T68" fmla="*/ 2147483647 w 49"/>
                <a:gd name="T69" fmla="*/ 2147483647 h 79"/>
                <a:gd name="T70" fmla="*/ 2147483647 w 49"/>
                <a:gd name="T71" fmla="*/ 2147483647 h 79"/>
                <a:gd name="T72" fmla="*/ 2147483647 w 49"/>
                <a:gd name="T73" fmla="*/ 2147483647 h 79"/>
                <a:gd name="T74" fmla="*/ 2147483647 w 49"/>
                <a:gd name="T75" fmla="*/ 2147483647 h 79"/>
                <a:gd name="T76" fmla="*/ 2147483647 w 49"/>
                <a:gd name="T77" fmla="*/ 2147483647 h 79"/>
                <a:gd name="T78" fmla="*/ 2147483647 w 49"/>
                <a:gd name="T79" fmla="*/ 0 h 79"/>
                <a:gd name="T80" fmla="*/ 2147483647 w 49"/>
                <a:gd name="T81" fmla="*/ 0 h 79"/>
                <a:gd name="T82" fmla="*/ 2147483647 w 49"/>
                <a:gd name="T83" fmla="*/ 2147483647 h 79"/>
                <a:gd name="T84" fmla="*/ 2147483647 w 49"/>
                <a:gd name="T85" fmla="*/ 2147483647 h 79"/>
                <a:gd name="T86" fmla="*/ 2147483647 w 49"/>
                <a:gd name="T87" fmla="*/ 2147483647 h 79"/>
                <a:gd name="T88" fmla="*/ 2147483647 w 49"/>
                <a:gd name="T89" fmla="*/ 2147483647 h 79"/>
                <a:gd name="T90" fmla="*/ 2147483647 w 49"/>
                <a:gd name="T91" fmla="*/ 2147483647 h 79"/>
                <a:gd name="T92" fmla="*/ 2147483647 w 49"/>
                <a:gd name="T93" fmla="*/ 2147483647 h 79"/>
                <a:gd name="T94" fmla="*/ 2147483647 w 49"/>
                <a:gd name="T95" fmla="*/ 2147483647 h 79"/>
                <a:gd name="T96" fmla="*/ 2147483647 w 49"/>
                <a:gd name="T97" fmla="*/ 2147483647 h 79"/>
                <a:gd name="T98" fmla="*/ 2147483647 w 49"/>
                <a:gd name="T99" fmla="*/ 2147483647 h 79"/>
                <a:gd name="T100" fmla="*/ 2147483647 w 49"/>
                <a:gd name="T101" fmla="*/ 2147483647 h 79"/>
                <a:gd name="T102" fmla="*/ 2147483647 w 49"/>
                <a:gd name="T103" fmla="*/ 2147483647 h 79"/>
                <a:gd name="T104" fmla="*/ 2147483647 w 49"/>
                <a:gd name="T105" fmla="*/ 2147483647 h 79"/>
                <a:gd name="T106" fmla="*/ 2147483647 w 49"/>
                <a:gd name="T107" fmla="*/ 2147483647 h 79"/>
                <a:gd name="T108" fmla="*/ 2147483647 w 49"/>
                <a:gd name="T109" fmla="*/ 2147483647 h 79"/>
                <a:gd name="T110" fmla="*/ 2147483647 w 49"/>
                <a:gd name="T111" fmla="*/ 2147483647 h 79"/>
                <a:gd name="T112" fmla="*/ 0 w 49"/>
                <a:gd name="T113" fmla="*/ 2147483647 h 79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49"/>
                <a:gd name="T172" fmla="*/ 0 h 79"/>
                <a:gd name="T173" fmla="*/ 49 w 49"/>
                <a:gd name="T174" fmla="*/ 79 h 79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49" h="79">
                  <a:moveTo>
                    <a:pt x="0" y="42"/>
                  </a:moveTo>
                  <a:lnTo>
                    <a:pt x="10" y="71"/>
                  </a:lnTo>
                  <a:lnTo>
                    <a:pt x="10" y="72"/>
                  </a:lnTo>
                  <a:lnTo>
                    <a:pt x="10" y="73"/>
                  </a:lnTo>
                  <a:lnTo>
                    <a:pt x="12" y="75"/>
                  </a:lnTo>
                  <a:lnTo>
                    <a:pt x="13" y="75"/>
                  </a:lnTo>
                  <a:lnTo>
                    <a:pt x="13" y="76"/>
                  </a:lnTo>
                  <a:lnTo>
                    <a:pt x="13" y="77"/>
                  </a:lnTo>
                  <a:lnTo>
                    <a:pt x="14" y="79"/>
                  </a:lnTo>
                  <a:lnTo>
                    <a:pt x="15" y="79"/>
                  </a:lnTo>
                  <a:lnTo>
                    <a:pt x="15" y="77"/>
                  </a:lnTo>
                  <a:lnTo>
                    <a:pt x="15" y="75"/>
                  </a:lnTo>
                  <a:lnTo>
                    <a:pt x="16" y="73"/>
                  </a:lnTo>
                  <a:lnTo>
                    <a:pt x="17" y="70"/>
                  </a:lnTo>
                  <a:lnTo>
                    <a:pt x="18" y="68"/>
                  </a:lnTo>
                  <a:lnTo>
                    <a:pt x="18" y="67"/>
                  </a:lnTo>
                  <a:lnTo>
                    <a:pt x="17" y="65"/>
                  </a:lnTo>
                  <a:lnTo>
                    <a:pt x="20" y="63"/>
                  </a:lnTo>
                  <a:lnTo>
                    <a:pt x="21" y="63"/>
                  </a:lnTo>
                  <a:lnTo>
                    <a:pt x="21" y="64"/>
                  </a:lnTo>
                  <a:lnTo>
                    <a:pt x="22" y="65"/>
                  </a:lnTo>
                  <a:lnTo>
                    <a:pt x="22" y="64"/>
                  </a:lnTo>
                  <a:lnTo>
                    <a:pt x="22" y="63"/>
                  </a:lnTo>
                  <a:lnTo>
                    <a:pt x="22" y="62"/>
                  </a:lnTo>
                  <a:lnTo>
                    <a:pt x="25" y="62"/>
                  </a:lnTo>
                  <a:lnTo>
                    <a:pt x="26" y="61"/>
                  </a:lnTo>
                  <a:lnTo>
                    <a:pt x="26" y="60"/>
                  </a:lnTo>
                  <a:lnTo>
                    <a:pt x="26" y="59"/>
                  </a:lnTo>
                  <a:lnTo>
                    <a:pt x="27" y="59"/>
                  </a:lnTo>
                  <a:lnTo>
                    <a:pt x="28" y="58"/>
                  </a:lnTo>
                  <a:lnTo>
                    <a:pt x="29" y="58"/>
                  </a:lnTo>
                  <a:lnTo>
                    <a:pt x="29" y="56"/>
                  </a:lnTo>
                  <a:lnTo>
                    <a:pt x="29" y="54"/>
                  </a:lnTo>
                  <a:lnTo>
                    <a:pt x="31" y="52"/>
                  </a:lnTo>
                  <a:lnTo>
                    <a:pt x="31" y="51"/>
                  </a:lnTo>
                  <a:lnTo>
                    <a:pt x="33" y="52"/>
                  </a:lnTo>
                  <a:lnTo>
                    <a:pt x="34" y="51"/>
                  </a:lnTo>
                  <a:lnTo>
                    <a:pt x="34" y="50"/>
                  </a:lnTo>
                  <a:lnTo>
                    <a:pt x="35" y="49"/>
                  </a:lnTo>
                  <a:lnTo>
                    <a:pt x="36" y="49"/>
                  </a:lnTo>
                  <a:lnTo>
                    <a:pt x="37" y="47"/>
                  </a:lnTo>
                  <a:lnTo>
                    <a:pt x="39" y="47"/>
                  </a:lnTo>
                  <a:lnTo>
                    <a:pt x="40" y="48"/>
                  </a:lnTo>
                  <a:lnTo>
                    <a:pt x="42" y="45"/>
                  </a:lnTo>
                  <a:lnTo>
                    <a:pt x="43" y="44"/>
                  </a:lnTo>
                  <a:lnTo>
                    <a:pt x="46" y="42"/>
                  </a:lnTo>
                  <a:lnTo>
                    <a:pt x="46" y="41"/>
                  </a:lnTo>
                  <a:lnTo>
                    <a:pt x="47" y="40"/>
                  </a:lnTo>
                  <a:lnTo>
                    <a:pt x="48" y="40"/>
                  </a:lnTo>
                  <a:lnTo>
                    <a:pt x="49" y="40"/>
                  </a:lnTo>
                  <a:lnTo>
                    <a:pt x="49" y="38"/>
                  </a:lnTo>
                  <a:lnTo>
                    <a:pt x="49" y="37"/>
                  </a:lnTo>
                  <a:lnTo>
                    <a:pt x="48" y="37"/>
                  </a:lnTo>
                  <a:lnTo>
                    <a:pt x="47" y="36"/>
                  </a:lnTo>
                  <a:lnTo>
                    <a:pt x="48" y="35"/>
                  </a:lnTo>
                  <a:lnTo>
                    <a:pt x="48" y="34"/>
                  </a:lnTo>
                  <a:lnTo>
                    <a:pt x="47" y="32"/>
                  </a:lnTo>
                  <a:lnTo>
                    <a:pt x="46" y="31"/>
                  </a:lnTo>
                  <a:lnTo>
                    <a:pt x="45" y="31"/>
                  </a:lnTo>
                  <a:lnTo>
                    <a:pt x="45" y="32"/>
                  </a:lnTo>
                  <a:lnTo>
                    <a:pt x="43" y="32"/>
                  </a:lnTo>
                  <a:lnTo>
                    <a:pt x="42" y="32"/>
                  </a:lnTo>
                  <a:lnTo>
                    <a:pt x="41" y="28"/>
                  </a:lnTo>
                  <a:lnTo>
                    <a:pt x="42" y="27"/>
                  </a:lnTo>
                  <a:lnTo>
                    <a:pt x="41" y="26"/>
                  </a:lnTo>
                  <a:lnTo>
                    <a:pt x="40" y="26"/>
                  </a:lnTo>
                  <a:lnTo>
                    <a:pt x="38" y="26"/>
                  </a:lnTo>
                  <a:lnTo>
                    <a:pt x="37" y="26"/>
                  </a:lnTo>
                  <a:lnTo>
                    <a:pt x="36" y="25"/>
                  </a:lnTo>
                  <a:lnTo>
                    <a:pt x="36" y="23"/>
                  </a:lnTo>
                  <a:lnTo>
                    <a:pt x="35" y="22"/>
                  </a:lnTo>
                  <a:lnTo>
                    <a:pt x="29" y="3"/>
                  </a:lnTo>
                  <a:lnTo>
                    <a:pt x="24" y="0"/>
                  </a:lnTo>
                  <a:lnTo>
                    <a:pt x="23" y="0"/>
                  </a:lnTo>
                  <a:lnTo>
                    <a:pt x="22" y="0"/>
                  </a:lnTo>
                  <a:lnTo>
                    <a:pt x="21" y="1"/>
                  </a:lnTo>
                  <a:lnTo>
                    <a:pt x="21" y="2"/>
                  </a:lnTo>
                  <a:lnTo>
                    <a:pt x="20" y="2"/>
                  </a:lnTo>
                  <a:lnTo>
                    <a:pt x="18" y="2"/>
                  </a:lnTo>
                  <a:lnTo>
                    <a:pt x="16" y="5"/>
                  </a:lnTo>
                  <a:lnTo>
                    <a:pt x="15" y="5"/>
                  </a:lnTo>
                  <a:lnTo>
                    <a:pt x="14" y="4"/>
                  </a:lnTo>
                  <a:lnTo>
                    <a:pt x="14" y="2"/>
                  </a:lnTo>
                  <a:lnTo>
                    <a:pt x="14" y="1"/>
                  </a:lnTo>
                  <a:lnTo>
                    <a:pt x="13" y="1"/>
                  </a:lnTo>
                  <a:lnTo>
                    <a:pt x="11" y="2"/>
                  </a:lnTo>
                  <a:lnTo>
                    <a:pt x="6" y="16"/>
                  </a:lnTo>
                  <a:lnTo>
                    <a:pt x="6" y="19"/>
                  </a:lnTo>
                  <a:lnTo>
                    <a:pt x="7" y="19"/>
                  </a:lnTo>
                  <a:lnTo>
                    <a:pt x="7" y="21"/>
                  </a:lnTo>
                  <a:lnTo>
                    <a:pt x="7" y="22"/>
                  </a:lnTo>
                  <a:lnTo>
                    <a:pt x="6" y="23"/>
                  </a:lnTo>
                  <a:lnTo>
                    <a:pt x="5" y="24"/>
                  </a:lnTo>
                  <a:lnTo>
                    <a:pt x="7" y="30"/>
                  </a:lnTo>
                  <a:lnTo>
                    <a:pt x="6" y="32"/>
                  </a:lnTo>
                  <a:lnTo>
                    <a:pt x="6" y="33"/>
                  </a:lnTo>
                  <a:lnTo>
                    <a:pt x="4" y="36"/>
                  </a:lnTo>
                  <a:lnTo>
                    <a:pt x="4" y="37"/>
                  </a:lnTo>
                  <a:lnTo>
                    <a:pt x="4" y="39"/>
                  </a:lnTo>
                  <a:lnTo>
                    <a:pt x="4" y="40"/>
                  </a:lnTo>
                  <a:lnTo>
                    <a:pt x="3" y="40"/>
                  </a:lnTo>
                  <a:lnTo>
                    <a:pt x="3" y="41"/>
                  </a:lnTo>
                  <a:lnTo>
                    <a:pt x="3" y="42"/>
                  </a:lnTo>
                  <a:lnTo>
                    <a:pt x="2" y="42"/>
                  </a:lnTo>
                  <a:lnTo>
                    <a:pt x="1" y="41"/>
                  </a:lnTo>
                  <a:lnTo>
                    <a:pt x="0" y="42"/>
                  </a:lnTo>
                  <a:close/>
                </a:path>
              </a:pathLst>
            </a:custGeom>
            <a:solidFill>
              <a:srgbClr val="FFC66D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grpSp>
          <p:nvGrpSpPr>
            <p:cNvPr id="6" name="Group 70"/>
            <p:cNvGrpSpPr>
              <a:grpSpLocks/>
            </p:cNvGrpSpPr>
            <p:nvPr/>
          </p:nvGrpSpPr>
          <p:grpSpPr bwMode="auto">
            <a:xfrm>
              <a:off x="1990" y="2891"/>
              <a:ext cx="658" cy="400"/>
              <a:chOff x="1991" y="3321"/>
              <a:chExt cx="361" cy="231"/>
            </a:xfrm>
          </p:grpSpPr>
          <p:sp>
            <p:nvSpPr>
              <p:cNvPr id="18640" name="Freeform 71"/>
              <p:cNvSpPr>
                <a:spLocks/>
              </p:cNvSpPr>
              <p:nvPr/>
            </p:nvSpPr>
            <p:spPr bwMode="auto">
              <a:xfrm>
                <a:off x="2274" y="3459"/>
                <a:ext cx="78" cy="93"/>
              </a:xfrm>
              <a:custGeom>
                <a:avLst/>
                <a:gdLst>
                  <a:gd name="T0" fmla="*/ 0 w 16"/>
                  <a:gd name="T1" fmla="*/ 2147483647 h 19"/>
                  <a:gd name="T2" fmla="*/ 2147483647 w 16"/>
                  <a:gd name="T3" fmla="*/ 2147483647 h 19"/>
                  <a:gd name="T4" fmla="*/ 2147483647 w 16"/>
                  <a:gd name="T5" fmla="*/ 2147483647 h 19"/>
                  <a:gd name="T6" fmla="*/ 2147483647 w 16"/>
                  <a:gd name="T7" fmla="*/ 2147483647 h 19"/>
                  <a:gd name="T8" fmla="*/ 2147483647 w 16"/>
                  <a:gd name="T9" fmla="*/ 2147483647 h 19"/>
                  <a:gd name="T10" fmla="*/ 2147483647 w 16"/>
                  <a:gd name="T11" fmla="*/ 2147483647 h 19"/>
                  <a:gd name="T12" fmla="*/ 2147483647 w 16"/>
                  <a:gd name="T13" fmla="*/ 2147483647 h 19"/>
                  <a:gd name="T14" fmla="*/ 2147483647 w 16"/>
                  <a:gd name="T15" fmla="*/ 0 h 19"/>
                  <a:gd name="T16" fmla="*/ 2147483647 w 16"/>
                  <a:gd name="T17" fmla="*/ 2147483647 h 19"/>
                  <a:gd name="T18" fmla="*/ 0 w 16"/>
                  <a:gd name="T19" fmla="*/ 2147483647 h 19"/>
                  <a:gd name="T20" fmla="*/ 0 w 16"/>
                  <a:gd name="T21" fmla="*/ 2147483647 h 1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6"/>
                  <a:gd name="T34" fmla="*/ 0 h 19"/>
                  <a:gd name="T35" fmla="*/ 16 w 16"/>
                  <a:gd name="T36" fmla="*/ 19 h 19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6" h="19">
                    <a:moveTo>
                      <a:pt x="0" y="7"/>
                    </a:moveTo>
                    <a:lnTo>
                      <a:pt x="1" y="13"/>
                    </a:lnTo>
                    <a:lnTo>
                      <a:pt x="1" y="16"/>
                    </a:lnTo>
                    <a:lnTo>
                      <a:pt x="6" y="19"/>
                    </a:lnTo>
                    <a:lnTo>
                      <a:pt x="8" y="16"/>
                    </a:lnTo>
                    <a:lnTo>
                      <a:pt x="16" y="11"/>
                    </a:lnTo>
                    <a:lnTo>
                      <a:pt x="13" y="5"/>
                    </a:lnTo>
                    <a:lnTo>
                      <a:pt x="3" y="0"/>
                    </a:lnTo>
                    <a:lnTo>
                      <a:pt x="3" y="5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accent2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8641" name="Freeform 72"/>
              <p:cNvSpPr>
                <a:spLocks/>
              </p:cNvSpPr>
              <p:nvPr/>
            </p:nvSpPr>
            <p:spPr bwMode="auto">
              <a:xfrm>
                <a:off x="2235" y="3409"/>
                <a:ext cx="44" cy="29"/>
              </a:xfrm>
              <a:custGeom>
                <a:avLst/>
                <a:gdLst>
                  <a:gd name="T0" fmla="*/ 2147483647 w 9"/>
                  <a:gd name="T1" fmla="*/ 2147483647 h 6"/>
                  <a:gd name="T2" fmla="*/ 2147483647 w 9"/>
                  <a:gd name="T3" fmla="*/ 2147483647 h 6"/>
                  <a:gd name="T4" fmla="*/ 2147483647 w 9"/>
                  <a:gd name="T5" fmla="*/ 2147483647 h 6"/>
                  <a:gd name="T6" fmla="*/ 2147483647 w 9"/>
                  <a:gd name="T7" fmla="*/ 2147483647 h 6"/>
                  <a:gd name="T8" fmla="*/ 2147483647 w 9"/>
                  <a:gd name="T9" fmla="*/ 2147483647 h 6"/>
                  <a:gd name="T10" fmla="*/ 2147483647 w 9"/>
                  <a:gd name="T11" fmla="*/ 0 h 6"/>
                  <a:gd name="T12" fmla="*/ 0 w 9"/>
                  <a:gd name="T13" fmla="*/ 2147483647 h 6"/>
                  <a:gd name="T14" fmla="*/ 2147483647 w 9"/>
                  <a:gd name="T15" fmla="*/ 2147483647 h 6"/>
                  <a:gd name="T16" fmla="*/ 2147483647 w 9"/>
                  <a:gd name="T17" fmla="*/ 2147483647 h 6"/>
                  <a:gd name="T18" fmla="*/ 2147483647 w 9"/>
                  <a:gd name="T19" fmla="*/ 2147483647 h 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9"/>
                  <a:gd name="T31" fmla="*/ 0 h 6"/>
                  <a:gd name="T32" fmla="*/ 9 w 9"/>
                  <a:gd name="T33" fmla="*/ 6 h 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9" h="6">
                    <a:moveTo>
                      <a:pt x="3" y="6"/>
                    </a:moveTo>
                    <a:lnTo>
                      <a:pt x="8" y="6"/>
                    </a:lnTo>
                    <a:lnTo>
                      <a:pt x="9" y="3"/>
                    </a:lnTo>
                    <a:lnTo>
                      <a:pt x="5" y="2"/>
                    </a:lnTo>
                    <a:lnTo>
                      <a:pt x="3" y="2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2" y="5"/>
                    </a:lnTo>
                    <a:lnTo>
                      <a:pt x="3" y="6"/>
                    </a:lnTo>
                    <a:close/>
                  </a:path>
                </a:pathLst>
              </a:custGeom>
              <a:solidFill>
                <a:schemeClr val="accent2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8642" name="Freeform 73"/>
              <p:cNvSpPr>
                <a:spLocks/>
              </p:cNvSpPr>
              <p:nvPr/>
            </p:nvSpPr>
            <p:spPr bwMode="auto">
              <a:xfrm>
                <a:off x="2225" y="3438"/>
                <a:ext cx="20" cy="10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0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lnTo>
                      <a:pt x="4" y="0"/>
                    </a:lnTo>
                    <a:lnTo>
                      <a:pt x="4" y="2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chemeClr val="accent2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8643" name="Freeform 74"/>
              <p:cNvSpPr>
                <a:spLocks/>
              </p:cNvSpPr>
              <p:nvPr/>
            </p:nvSpPr>
            <p:spPr bwMode="auto">
              <a:xfrm>
                <a:off x="2211" y="3419"/>
                <a:ext cx="19" cy="14"/>
              </a:xfrm>
              <a:custGeom>
                <a:avLst/>
                <a:gdLst>
                  <a:gd name="T0" fmla="*/ 2147483647 w 4"/>
                  <a:gd name="T1" fmla="*/ 0 h 3"/>
                  <a:gd name="T2" fmla="*/ 2147483647 w 4"/>
                  <a:gd name="T3" fmla="*/ 0 h 3"/>
                  <a:gd name="T4" fmla="*/ 2147483647 w 4"/>
                  <a:gd name="T5" fmla="*/ 0 h 3"/>
                  <a:gd name="T6" fmla="*/ 2147483647 w 4"/>
                  <a:gd name="T7" fmla="*/ 0 h 3"/>
                  <a:gd name="T8" fmla="*/ 2147483647 w 4"/>
                  <a:gd name="T9" fmla="*/ 0 h 3"/>
                  <a:gd name="T10" fmla="*/ 2147483647 w 4"/>
                  <a:gd name="T11" fmla="*/ 2147483647 h 3"/>
                  <a:gd name="T12" fmla="*/ 2147483647 w 4"/>
                  <a:gd name="T13" fmla="*/ 2147483647 h 3"/>
                  <a:gd name="T14" fmla="*/ 2147483647 w 4"/>
                  <a:gd name="T15" fmla="*/ 2147483647 h 3"/>
                  <a:gd name="T16" fmla="*/ 2147483647 w 4"/>
                  <a:gd name="T17" fmla="*/ 2147483647 h 3"/>
                  <a:gd name="T18" fmla="*/ 2147483647 w 4"/>
                  <a:gd name="T19" fmla="*/ 2147483647 h 3"/>
                  <a:gd name="T20" fmla="*/ 2147483647 w 4"/>
                  <a:gd name="T21" fmla="*/ 2147483647 h 3"/>
                  <a:gd name="T22" fmla="*/ 2147483647 w 4"/>
                  <a:gd name="T23" fmla="*/ 2147483647 h 3"/>
                  <a:gd name="T24" fmla="*/ 2147483647 w 4"/>
                  <a:gd name="T25" fmla="*/ 2147483647 h 3"/>
                  <a:gd name="T26" fmla="*/ 2147483647 w 4"/>
                  <a:gd name="T27" fmla="*/ 2147483647 h 3"/>
                  <a:gd name="T28" fmla="*/ 2147483647 w 4"/>
                  <a:gd name="T29" fmla="*/ 2147483647 h 3"/>
                  <a:gd name="T30" fmla="*/ 2147483647 w 4"/>
                  <a:gd name="T31" fmla="*/ 2147483647 h 3"/>
                  <a:gd name="T32" fmla="*/ 2147483647 w 4"/>
                  <a:gd name="T33" fmla="*/ 2147483647 h 3"/>
                  <a:gd name="T34" fmla="*/ 2147483647 w 4"/>
                  <a:gd name="T35" fmla="*/ 2147483647 h 3"/>
                  <a:gd name="T36" fmla="*/ 2147483647 w 4"/>
                  <a:gd name="T37" fmla="*/ 2147483647 h 3"/>
                  <a:gd name="T38" fmla="*/ 2147483647 w 4"/>
                  <a:gd name="T39" fmla="*/ 2147483647 h 3"/>
                  <a:gd name="T40" fmla="*/ 2147483647 w 4"/>
                  <a:gd name="T41" fmla="*/ 2147483647 h 3"/>
                  <a:gd name="T42" fmla="*/ 2147483647 w 4"/>
                  <a:gd name="T43" fmla="*/ 2147483647 h 3"/>
                  <a:gd name="T44" fmla="*/ 0 w 4"/>
                  <a:gd name="T45" fmla="*/ 2147483647 h 3"/>
                  <a:gd name="T46" fmla="*/ 0 w 4"/>
                  <a:gd name="T47" fmla="*/ 2147483647 h 3"/>
                  <a:gd name="T48" fmla="*/ 0 w 4"/>
                  <a:gd name="T49" fmla="*/ 2147483647 h 3"/>
                  <a:gd name="T50" fmla="*/ 0 w 4"/>
                  <a:gd name="T51" fmla="*/ 2147483647 h 3"/>
                  <a:gd name="T52" fmla="*/ 0 w 4"/>
                  <a:gd name="T53" fmla="*/ 2147483647 h 3"/>
                  <a:gd name="T54" fmla="*/ 2147483647 w 4"/>
                  <a:gd name="T55" fmla="*/ 2147483647 h 3"/>
                  <a:gd name="T56" fmla="*/ 2147483647 w 4"/>
                  <a:gd name="T57" fmla="*/ 0 h 3"/>
                  <a:gd name="T58" fmla="*/ 2147483647 w 4"/>
                  <a:gd name="T59" fmla="*/ 0 h 3"/>
                  <a:gd name="T60" fmla="*/ 2147483647 w 4"/>
                  <a:gd name="T61" fmla="*/ 0 h 3"/>
                  <a:gd name="T62" fmla="*/ 2147483647 w 4"/>
                  <a:gd name="T63" fmla="*/ 0 h 3"/>
                  <a:gd name="T64" fmla="*/ 2147483647 w 4"/>
                  <a:gd name="T65" fmla="*/ 0 h 3"/>
                  <a:gd name="T66" fmla="*/ 2147483647 w 4"/>
                  <a:gd name="T67" fmla="*/ 0 h 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4"/>
                  <a:gd name="T103" fmla="*/ 0 h 3"/>
                  <a:gd name="T104" fmla="*/ 4 w 4"/>
                  <a:gd name="T105" fmla="*/ 3 h 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4" h="3">
                    <a:moveTo>
                      <a:pt x="2" y="0"/>
                    </a:moveTo>
                    <a:lnTo>
                      <a:pt x="2" y="0"/>
                    </a:lnTo>
                    <a:lnTo>
                      <a:pt x="3" y="0"/>
                    </a:lnTo>
                    <a:lnTo>
                      <a:pt x="3" y="1"/>
                    </a:lnTo>
                    <a:lnTo>
                      <a:pt x="4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2" y="3"/>
                    </a:lnTo>
                    <a:lnTo>
                      <a:pt x="1" y="3"/>
                    </a:ln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8644" name="Freeform 75"/>
              <p:cNvSpPr>
                <a:spLocks/>
              </p:cNvSpPr>
              <p:nvPr/>
            </p:nvSpPr>
            <p:spPr bwMode="auto">
              <a:xfrm>
                <a:off x="2186" y="3394"/>
                <a:ext cx="39" cy="15"/>
              </a:xfrm>
              <a:custGeom>
                <a:avLst/>
                <a:gdLst>
                  <a:gd name="T0" fmla="*/ 0 w 8"/>
                  <a:gd name="T1" fmla="*/ 2147483647 h 3"/>
                  <a:gd name="T2" fmla="*/ 2147483647 w 8"/>
                  <a:gd name="T3" fmla="*/ 2147483647 h 3"/>
                  <a:gd name="T4" fmla="*/ 2147483647 w 8"/>
                  <a:gd name="T5" fmla="*/ 0 h 3"/>
                  <a:gd name="T6" fmla="*/ 2147483647 w 8"/>
                  <a:gd name="T7" fmla="*/ 0 h 3"/>
                  <a:gd name="T8" fmla="*/ 0 w 8"/>
                  <a:gd name="T9" fmla="*/ 2147483647 h 3"/>
                  <a:gd name="T10" fmla="*/ 0 w 8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8"/>
                  <a:gd name="T19" fmla="*/ 0 h 3"/>
                  <a:gd name="T20" fmla="*/ 8 w 8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8" h="3">
                    <a:moveTo>
                      <a:pt x="0" y="3"/>
                    </a:moveTo>
                    <a:lnTo>
                      <a:pt x="7" y="3"/>
                    </a:lnTo>
                    <a:lnTo>
                      <a:pt x="8" y="0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chemeClr val="accent2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8645" name="Freeform 76"/>
              <p:cNvSpPr>
                <a:spLocks/>
              </p:cNvSpPr>
              <p:nvPr/>
            </p:nvSpPr>
            <p:spPr bwMode="auto">
              <a:xfrm>
                <a:off x="2026" y="3321"/>
                <a:ext cx="38" cy="24"/>
              </a:xfrm>
              <a:custGeom>
                <a:avLst/>
                <a:gdLst>
                  <a:gd name="T0" fmla="*/ 0 w 8"/>
                  <a:gd name="T1" fmla="*/ 2147483647 h 5"/>
                  <a:gd name="T2" fmla="*/ 2147483647 w 8"/>
                  <a:gd name="T3" fmla="*/ 2147483647 h 5"/>
                  <a:gd name="T4" fmla="*/ 2147483647 w 8"/>
                  <a:gd name="T5" fmla="*/ 2147483647 h 5"/>
                  <a:gd name="T6" fmla="*/ 2147483647 w 8"/>
                  <a:gd name="T7" fmla="*/ 2147483647 h 5"/>
                  <a:gd name="T8" fmla="*/ 2147483647 w 8"/>
                  <a:gd name="T9" fmla="*/ 0 h 5"/>
                  <a:gd name="T10" fmla="*/ 2147483647 w 8"/>
                  <a:gd name="T11" fmla="*/ 2147483647 h 5"/>
                  <a:gd name="T12" fmla="*/ 0 w 8"/>
                  <a:gd name="T13" fmla="*/ 2147483647 h 5"/>
                  <a:gd name="T14" fmla="*/ 0 w 8"/>
                  <a:gd name="T15" fmla="*/ 2147483647 h 5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8"/>
                  <a:gd name="T25" fmla="*/ 0 h 5"/>
                  <a:gd name="T26" fmla="*/ 8 w 8"/>
                  <a:gd name="T27" fmla="*/ 5 h 5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8" h="5">
                    <a:moveTo>
                      <a:pt x="0" y="4"/>
                    </a:moveTo>
                    <a:lnTo>
                      <a:pt x="3" y="5"/>
                    </a:lnTo>
                    <a:lnTo>
                      <a:pt x="6" y="5"/>
                    </a:lnTo>
                    <a:lnTo>
                      <a:pt x="8" y="2"/>
                    </a:lnTo>
                    <a:lnTo>
                      <a:pt x="5" y="0"/>
                    </a:lnTo>
                    <a:lnTo>
                      <a:pt x="1" y="2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chemeClr val="accent2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8646" name="Freeform 77"/>
              <p:cNvSpPr>
                <a:spLocks/>
              </p:cNvSpPr>
              <p:nvPr/>
            </p:nvSpPr>
            <p:spPr bwMode="auto">
              <a:xfrm>
                <a:off x="1991" y="3321"/>
                <a:ext cx="20" cy="24"/>
              </a:xfrm>
              <a:custGeom>
                <a:avLst/>
                <a:gdLst>
                  <a:gd name="T0" fmla="*/ 0 w 4"/>
                  <a:gd name="T1" fmla="*/ 2147483647 h 5"/>
                  <a:gd name="T2" fmla="*/ 2147483647 w 4"/>
                  <a:gd name="T3" fmla="*/ 2147483647 h 5"/>
                  <a:gd name="T4" fmla="*/ 2147483647 w 4"/>
                  <a:gd name="T5" fmla="*/ 0 h 5"/>
                  <a:gd name="T6" fmla="*/ 0 w 4"/>
                  <a:gd name="T7" fmla="*/ 2147483647 h 5"/>
                  <a:gd name="T8" fmla="*/ 0 w 4"/>
                  <a:gd name="T9" fmla="*/ 2147483647 h 5"/>
                  <a:gd name="T10" fmla="*/ 0 w 4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5"/>
                  <a:gd name="T20" fmla="*/ 4 w 4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5">
                    <a:moveTo>
                      <a:pt x="0" y="5"/>
                    </a:moveTo>
                    <a:lnTo>
                      <a:pt x="4" y="2"/>
                    </a:lnTo>
                    <a:lnTo>
                      <a:pt x="4" y="0"/>
                    </a:lnTo>
                    <a:lnTo>
                      <a:pt x="0" y="4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chemeClr val="accent2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8647" name="Freeform 78"/>
              <p:cNvSpPr>
                <a:spLocks/>
              </p:cNvSpPr>
              <p:nvPr/>
            </p:nvSpPr>
            <p:spPr bwMode="auto">
              <a:xfrm>
                <a:off x="2128" y="3360"/>
                <a:ext cx="39" cy="34"/>
              </a:xfrm>
              <a:custGeom>
                <a:avLst/>
                <a:gdLst>
                  <a:gd name="T0" fmla="*/ 2147483647 w 8"/>
                  <a:gd name="T1" fmla="*/ 2147483647 h 7"/>
                  <a:gd name="T2" fmla="*/ 2147483647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0 h 7"/>
                  <a:gd name="T8" fmla="*/ 0 w 8"/>
                  <a:gd name="T9" fmla="*/ 2147483647 h 7"/>
                  <a:gd name="T10" fmla="*/ 2147483647 w 8"/>
                  <a:gd name="T11" fmla="*/ 2147483647 h 7"/>
                  <a:gd name="T12" fmla="*/ 2147483647 w 8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7"/>
                  <a:gd name="T23" fmla="*/ 8 w 8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7">
                    <a:moveTo>
                      <a:pt x="3" y="7"/>
                    </a:moveTo>
                    <a:lnTo>
                      <a:pt x="8" y="7"/>
                    </a:lnTo>
                    <a:lnTo>
                      <a:pt x="8" y="4"/>
                    </a:lnTo>
                    <a:lnTo>
                      <a:pt x="4" y="0"/>
                    </a:lnTo>
                    <a:lnTo>
                      <a:pt x="0" y="2"/>
                    </a:lnTo>
                    <a:lnTo>
                      <a:pt x="3" y="7"/>
                    </a:lnTo>
                    <a:close/>
                  </a:path>
                </a:pathLst>
              </a:custGeom>
              <a:solidFill>
                <a:schemeClr val="accent2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</p:grpSp>
      </p:grpSp>
      <p:sp>
        <p:nvSpPr>
          <p:cNvPr id="18435" name="Text Box 79"/>
          <p:cNvSpPr txBox="1">
            <a:spLocks noChangeArrowheads="1"/>
          </p:cNvSpPr>
          <p:nvPr/>
        </p:nvSpPr>
        <p:spPr bwMode="auto">
          <a:xfrm>
            <a:off x="6775450" y="1376363"/>
            <a:ext cx="69691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b="1">
                <a:latin typeface="Verdana" pitchFamily="34" charset="0"/>
              </a:rPr>
              <a:t>1998</a:t>
            </a:r>
          </a:p>
        </p:txBody>
      </p:sp>
      <p:sp>
        <p:nvSpPr>
          <p:cNvPr id="1396816" name="Rectangle 80"/>
          <p:cNvSpPr>
            <a:spLocks noChangeArrowheads="1"/>
          </p:cNvSpPr>
          <p:nvPr/>
        </p:nvSpPr>
        <p:spPr bwMode="auto">
          <a:xfrm>
            <a:off x="0" y="7620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b="1">
                <a:latin typeface="Verdana" pitchFamily="34" charset="0"/>
              </a:rPr>
              <a:t>Obesity Trends* Among U.S. Adults</a:t>
            </a:r>
            <a:r>
              <a:rPr lang="en-US" b="1">
                <a:solidFill>
                  <a:srgbClr val="201D5D"/>
                </a:solidFill>
                <a:latin typeface="Verdana" pitchFamily="34" charset="0"/>
              </a:rPr>
              <a:t/>
            </a:r>
            <a:br>
              <a:rPr lang="en-US" b="1">
                <a:solidFill>
                  <a:srgbClr val="201D5D"/>
                </a:solidFill>
                <a:latin typeface="Verdana" pitchFamily="34" charset="0"/>
              </a:rPr>
            </a:br>
            <a:r>
              <a:rPr lang="en-US" b="1">
                <a:solidFill>
                  <a:srgbClr val="DE3021"/>
                </a:solidFill>
                <a:latin typeface="Verdana" pitchFamily="34" charset="0"/>
              </a:rPr>
              <a:t>BRFSS,</a:t>
            </a:r>
            <a:r>
              <a:rPr lang="en-US" b="1">
                <a:solidFill>
                  <a:srgbClr val="201D5D"/>
                </a:solidFill>
                <a:latin typeface="Verdana" pitchFamily="34" charset="0"/>
              </a:rPr>
              <a:t> </a:t>
            </a:r>
            <a:r>
              <a:rPr lang="en-US" b="1">
                <a:solidFill>
                  <a:srgbClr val="DE3021"/>
                </a:solidFill>
                <a:latin typeface="Verdana" pitchFamily="34" charset="0"/>
              </a:rPr>
              <a:t>1990, 1998, 2006, 2014</a:t>
            </a:r>
          </a:p>
        </p:txBody>
      </p:sp>
      <p:sp>
        <p:nvSpPr>
          <p:cNvPr id="18437" name="Text Box 81"/>
          <p:cNvSpPr txBox="1">
            <a:spLocks noChangeArrowheads="1"/>
          </p:cNvSpPr>
          <p:nvPr/>
        </p:nvSpPr>
        <p:spPr bwMode="auto">
          <a:xfrm>
            <a:off x="0" y="990600"/>
            <a:ext cx="9144000" cy="304800"/>
          </a:xfrm>
          <a:prstGeom prst="rect">
            <a:avLst/>
          </a:prstGeom>
          <a:noFill/>
          <a:ln w="7938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b="1">
                <a:latin typeface="Verdana" pitchFamily="34" charset="0"/>
              </a:rPr>
              <a:t>(*BMI </a:t>
            </a:r>
            <a:r>
              <a:rPr lang="en-US" sz="1400" b="1">
                <a:latin typeface="Verdana" pitchFamily="34" charset="0"/>
                <a:sym typeface="Symbol" pitchFamily="18" charset="2"/>
              </a:rPr>
              <a:t></a:t>
            </a:r>
            <a:r>
              <a:rPr lang="en-US" sz="1400" b="1">
                <a:latin typeface="Verdana" pitchFamily="34" charset="0"/>
              </a:rPr>
              <a:t>30 altezza cm. 170 peso kg. 88)</a:t>
            </a:r>
          </a:p>
        </p:txBody>
      </p:sp>
      <p:sp>
        <p:nvSpPr>
          <p:cNvPr id="18438" name="Text Box 82"/>
          <p:cNvSpPr txBox="1">
            <a:spLocks noChangeArrowheads="1"/>
          </p:cNvSpPr>
          <p:nvPr/>
        </p:nvSpPr>
        <p:spPr bwMode="auto">
          <a:xfrm>
            <a:off x="4211638" y="3357563"/>
            <a:ext cx="7588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b="1">
                <a:latin typeface="Verdana" pitchFamily="34" charset="0"/>
              </a:rPr>
              <a:t> 2014</a:t>
            </a:r>
          </a:p>
        </p:txBody>
      </p:sp>
      <p:grpSp>
        <p:nvGrpSpPr>
          <p:cNvPr id="7" name="Group 83"/>
          <p:cNvGrpSpPr>
            <a:grpSpLocks/>
          </p:cNvGrpSpPr>
          <p:nvPr/>
        </p:nvGrpSpPr>
        <p:grpSpPr bwMode="auto">
          <a:xfrm>
            <a:off x="458788" y="1558925"/>
            <a:ext cx="3227387" cy="1866900"/>
            <a:chOff x="728" y="1077"/>
            <a:chExt cx="4371" cy="2247"/>
          </a:xfrm>
        </p:grpSpPr>
        <p:sp>
          <p:nvSpPr>
            <p:cNvPr id="18528" name="Freeform 84"/>
            <p:cNvSpPr>
              <a:spLocks/>
            </p:cNvSpPr>
            <p:nvPr/>
          </p:nvSpPr>
          <p:spPr bwMode="auto">
            <a:xfrm>
              <a:off x="1661" y="1077"/>
              <a:ext cx="460" cy="322"/>
            </a:xfrm>
            <a:custGeom>
              <a:avLst/>
              <a:gdLst>
                <a:gd name="T0" fmla="*/ 2147483647 w 90"/>
                <a:gd name="T1" fmla="*/ 2147483647 h 66"/>
                <a:gd name="T2" fmla="*/ 0 w 90"/>
                <a:gd name="T3" fmla="*/ 2147483647 h 66"/>
                <a:gd name="T4" fmla="*/ 2147483647 w 90"/>
                <a:gd name="T5" fmla="*/ 2147483647 h 66"/>
                <a:gd name="T6" fmla="*/ 2147483647 w 90"/>
                <a:gd name="T7" fmla="*/ 2147483647 h 66"/>
                <a:gd name="T8" fmla="*/ 2147483647 w 90"/>
                <a:gd name="T9" fmla="*/ 2147483647 h 66"/>
                <a:gd name="T10" fmla="*/ 2147483647 w 90"/>
                <a:gd name="T11" fmla="*/ 2147483647 h 66"/>
                <a:gd name="T12" fmla="*/ 2147483647 w 90"/>
                <a:gd name="T13" fmla="*/ 2147483647 h 66"/>
                <a:gd name="T14" fmla="*/ 2147483647 w 90"/>
                <a:gd name="T15" fmla="*/ 2147483647 h 66"/>
                <a:gd name="T16" fmla="*/ 2147483647 w 90"/>
                <a:gd name="T17" fmla="*/ 2147483647 h 66"/>
                <a:gd name="T18" fmla="*/ 2147483647 w 90"/>
                <a:gd name="T19" fmla="*/ 2147483647 h 66"/>
                <a:gd name="T20" fmla="*/ 2147483647 w 90"/>
                <a:gd name="T21" fmla="*/ 2147483647 h 66"/>
                <a:gd name="T22" fmla="*/ 2147483647 w 90"/>
                <a:gd name="T23" fmla="*/ 2147483647 h 66"/>
                <a:gd name="T24" fmla="*/ 2147483647 w 90"/>
                <a:gd name="T25" fmla="*/ 2147483647 h 66"/>
                <a:gd name="T26" fmla="*/ 2147483647 w 90"/>
                <a:gd name="T27" fmla="*/ 2147483647 h 66"/>
                <a:gd name="T28" fmla="*/ 2147483647 w 90"/>
                <a:gd name="T29" fmla="*/ 2147483647 h 66"/>
                <a:gd name="T30" fmla="*/ 2147483647 w 90"/>
                <a:gd name="T31" fmla="*/ 2147483647 h 66"/>
                <a:gd name="T32" fmla="*/ 2147483647 w 90"/>
                <a:gd name="T33" fmla="*/ 2147483647 h 66"/>
                <a:gd name="T34" fmla="*/ 2147483647 w 90"/>
                <a:gd name="T35" fmla="*/ 2147483647 h 66"/>
                <a:gd name="T36" fmla="*/ 2147483647 w 90"/>
                <a:gd name="T37" fmla="*/ 2147483647 h 66"/>
                <a:gd name="T38" fmla="*/ 2147483647 w 90"/>
                <a:gd name="T39" fmla="*/ 2147483647 h 66"/>
                <a:gd name="T40" fmla="*/ 2147483647 w 90"/>
                <a:gd name="T41" fmla="*/ 2147483647 h 66"/>
                <a:gd name="T42" fmla="*/ 2147483647 w 90"/>
                <a:gd name="T43" fmla="*/ 2147483647 h 66"/>
                <a:gd name="T44" fmla="*/ 2147483647 w 90"/>
                <a:gd name="T45" fmla="*/ 2147483647 h 66"/>
                <a:gd name="T46" fmla="*/ 2147483647 w 90"/>
                <a:gd name="T47" fmla="*/ 2147483647 h 66"/>
                <a:gd name="T48" fmla="*/ 2147483647 w 90"/>
                <a:gd name="T49" fmla="*/ 2147483647 h 66"/>
                <a:gd name="T50" fmla="*/ 2147483647 w 90"/>
                <a:gd name="T51" fmla="*/ 2147483647 h 66"/>
                <a:gd name="T52" fmla="*/ 2147483647 w 90"/>
                <a:gd name="T53" fmla="*/ 2147483647 h 66"/>
                <a:gd name="T54" fmla="*/ 2147483647 w 90"/>
                <a:gd name="T55" fmla="*/ 2147483647 h 66"/>
                <a:gd name="T56" fmla="*/ 2147483647 w 90"/>
                <a:gd name="T57" fmla="*/ 2147483647 h 66"/>
                <a:gd name="T58" fmla="*/ 2147483647 w 90"/>
                <a:gd name="T59" fmla="*/ 2147483647 h 66"/>
                <a:gd name="T60" fmla="*/ 2147483647 w 90"/>
                <a:gd name="T61" fmla="*/ 2147483647 h 66"/>
                <a:gd name="T62" fmla="*/ 2147483647 w 90"/>
                <a:gd name="T63" fmla="*/ 2147483647 h 66"/>
                <a:gd name="T64" fmla="*/ 2147483647 w 90"/>
                <a:gd name="T65" fmla="*/ 2147483647 h 66"/>
                <a:gd name="T66" fmla="*/ 2147483647 w 90"/>
                <a:gd name="T67" fmla="*/ 2147483647 h 66"/>
                <a:gd name="T68" fmla="*/ 2147483647 w 90"/>
                <a:gd name="T69" fmla="*/ 2147483647 h 66"/>
                <a:gd name="T70" fmla="*/ 2147483647 w 90"/>
                <a:gd name="T71" fmla="*/ 2147483647 h 66"/>
                <a:gd name="T72" fmla="*/ 2147483647 w 90"/>
                <a:gd name="T73" fmla="*/ 0 h 66"/>
                <a:gd name="T74" fmla="*/ 2147483647 w 90"/>
                <a:gd name="T75" fmla="*/ 2147483647 h 66"/>
                <a:gd name="T76" fmla="*/ 2147483647 w 90"/>
                <a:gd name="T77" fmla="*/ 2147483647 h 66"/>
                <a:gd name="T78" fmla="*/ 2147483647 w 90"/>
                <a:gd name="T79" fmla="*/ 2147483647 h 66"/>
                <a:gd name="T80" fmla="*/ 2147483647 w 90"/>
                <a:gd name="T81" fmla="*/ 2147483647 h 66"/>
                <a:gd name="T82" fmla="*/ 2147483647 w 90"/>
                <a:gd name="T83" fmla="*/ 2147483647 h 66"/>
                <a:gd name="T84" fmla="*/ 2147483647 w 90"/>
                <a:gd name="T85" fmla="*/ 2147483647 h 66"/>
                <a:gd name="T86" fmla="*/ 2147483647 w 90"/>
                <a:gd name="T87" fmla="*/ 2147483647 h 66"/>
                <a:gd name="T88" fmla="*/ 2147483647 w 90"/>
                <a:gd name="T89" fmla="*/ 2147483647 h 66"/>
                <a:gd name="T90" fmla="*/ 2147483647 w 90"/>
                <a:gd name="T91" fmla="*/ 2147483647 h 66"/>
                <a:gd name="T92" fmla="*/ 2147483647 w 90"/>
                <a:gd name="T93" fmla="*/ 2147483647 h 66"/>
                <a:gd name="T94" fmla="*/ 2147483647 w 90"/>
                <a:gd name="T95" fmla="*/ 2147483647 h 66"/>
                <a:gd name="T96" fmla="*/ 2147483647 w 90"/>
                <a:gd name="T97" fmla="*/ 2147483647 h 66"/>
                <a:gd name="T98" fmla="*/ 2147483647 w 90"/>
                <a:gd name="T99" fmla="*/ 2147483647 h 66"/>
                <a:gd name="T100" fmla="*/ 2147483647 w 90"/>
                <a:gd name="T101" fmla="*/ 2147483647 h 66"/>
                <a:gd name="T102" fmla="*/ 2147483647 w 90"/>
                <a:gd name="T103" fmla="*/ 2147483647 h 66"/>
                <a:gd name="T104" fmla="*/ 2147483647 w 90"/>
                <a:gd name="T105" fmla="*/ 2147483647 h 66"/>
                <a:gd name="T106" fmla="*/ 2147483647 w 90"/>
                <a:gd name="T107" fmla="*/ 2147483647 h 66"/>
                <a:gd name="T108" fmla="*/ 2147483647 w 90"/>
                <a:gd name="T109" fmla="*/ 2147483647 h 66"/>
                <a:gd name="T110" fmla="*/ 2147483647 w 90"/>
                <a:gd name="T111" fmla="*/ 2147483647 h 66"/>
                <a:gd name="T112" fmla="*/ 2147483647 w 90"/>
                <a:gd name="T113" fmla="*/ 2147483647 h 66"/>
                <a:gd name="T114" fmla="*/ 2147483647 w 90"/>
                <a:gd name="T115" fmla="*/ 2147483647 h 66"/>
                <a:gd name="T116" fmla="*/ 2147483647 w 90"/>
                <a:gd name="T117" fmla="*/ 2147483647 h 66"/>
                <a:gd name="T118" fmla="*/ 2147483647 w 90"/>
                <a:gd name="T119" fmla="*/ 2147483647 h 66"/>
                <a:gd name="T120" fmla="*/ 2147483647 w 90"/>
                <a:gd name="T121" fmla="*/ 2147483647 h 6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90"/>
                <a:gd name="T184" fmla="*/ 0 h 66"/>
                <a:gd name="T185" fmla="*/ 90 w 90"/>
                <a:gd name="T186" fmla="*/ 66 h 6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90" h="66">
                  <a:moveTo>
                    <a:pt x="3" y="42"/>
                  </a:moveTo>
                  <a:lnTo>
                    <a:pt x="1" y="40"/>
                  </a:lnTo>
                  <a:lnTo>
                    <a:pt x="0" y="40"/>
                  </a:lnTo>
                  <a:lnTo>
                    <a:pt x="0" y="39"/>
                  </a:lnTo>
                  <a:lnTo>
                    <a:pt x="1" y="37"/>
                  </a:lnTo>
                  <a:lnTo>
                    <a:pt x="1" y="36"/>
                  </a:lnTo>
                  <a:lnTo>
                    <a:pt x="1" y="35"/>
                  </a:lnTo>
                  <a:lnTo>
                    <a:pt x="2" y="35"/>
                  </a:lnTo>
                  <a:lnTo>
                    <a:pt x="2" y="36"/>
                  </a:lnTo>
                  <a:lnTo>
                    <a:pt x="2" y="37"/>
                  </a:lnTo>
                  <a:lnTo>
                    <a:pt x="1" y="37"/>
                  </a:lnTo>
                  <a:lnTo>
                    <a:pt x="2" y="38"/>
                  </a:lnTo>
                  <a:lnTo>
                    <a:pt x="3" y="36"/>
                  </a:lnTo>
                  <a:lnTo>
                    <a:pt x="3" y="35"/>
                  </a:lnTo>
                  <a:lnTo>
                    <a:pt x="4" y="34"/>
                  </a:lnTo>
                  <a:lnTo>
                    <a:pt x="3" y="33"/>
                  </a:lnTo>
                  <a:lnTo>
                    <a:pt x="2" y="33"/>
                  </a:lnTo>
                  <a:lnTo>
                    <a:pt x="2" y="30"/>
                  </a:lnTo>
                  <a:lnTo>
                    <a:pt x="3" y="30"/>
                  </a:lnTo>
                  <a:lnTo>
                    <a:pt x="4" y="30"/>
                  </a:lnTo>
                  <a:lnTo>
                    <a:pt x="5" y="29"/>
                  </a:lnTo>
                  <a:lnTo>
                    <a:pt x="4" y="28"/>
                  </a:lnTo>
                  <a:lnTo>
                    <a:pt x="3" y="29"/>
                  </a:lnTo>
                  <a:lnTo>
                    <a:pt x="3" y="27"/>
                  </a:lnTo>
                  <a:lnTo>
                    <a:pt x="3" y="25"/>
                  </a:lnTo>
                  <a:lnTo>
                    <a:pt x="3" y="24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17"/>
                  </a:lnTo>
                  <a:lnTo>
                    <a:pt x="3" y="15"/>
                  </a:lnTo>
                  <a:lnTo>
                    <a:pt x="2" y="11"/>
                  </a:lnTo>
                  <a:lnTo>
                    <a:pt x="2" y="8"/>
                  </a:lnTo>
                  <a:lnTo>
                    <a:pt x="2" y="6"/>
                  </a:lnTo>
                  <a:lnTo>
                    <a:pt x="3" y="3"/>
                  </a:lnTo>
                  <a:lnTo>
                    <a:pt x="11" y="9"/>
                  </a:lnTo>
                  <a:lnTo>
                    <a:pt x="16" y="12"/>
                  </a:lnTo>
                  <a:lnTo>
                    <a:pt x="19" y="13"/>
                  </a:lnTo>
                  <a:lnTo>
                    <a:pt x="21" y="14"/>
                  </a:lnTo>
                  <a:lnTo>
                    <a:pt x="23" y="14"/>
                  </a:lnTo>
                  <a:lnTo>
                    <a:pt x="24" y="14"/>
                  </a:lnTo>
                  <a:lnTo>
                    <a:pt x="24" y="15"/>
                  </a:lnTo>
                  <a:lnTo>
                    <a:pt x="25" y="20"/>
                  </a:lnTo>
                  <a:lnTo>
                    <a:pt x="24" y="20"/>
                  </a:lnTo>
                  <a:lnTo>
                    <a:pt x="23" y="21"/>
                  </a:lnTo>
                  <a:lnTo>
                    <a:pt x="22" y="23"/>
                  </a:lnTo>
                  <a:lnTo>
                    <a:pt x="22" y="25"/>
                  </a:lnTo>
                  <a:lnTo>
                    <a:pt x="22" y="26"/>
                  </a:lnTo>
                  <a:lnTo>
                    <a:pt x="22" y="27"/>
                  </a:lnTo>
                  <a:lnTo>
                    <a:pt x="22" y="28"/>
                  </a:lnTo>
                  <a:lnTo>
                    <a:pt x="23" y="28"/>
                  </a:lnTo>
                  <a:lnTo>
                    <a:pt x="24" y="27"/>
                  </a:lnTo>
                  <a:lnTo>
                    <a:pt x="25" y="24"/>
                  </a:lnTo>
                  <a:lnTo>
                    <a:pt x="26" y="23"/>
                  </a:lnTo>
                  <a:lnTo>
                    <a:pt x="27" y="21"/>
                  </a:lnTo>
                  <a:lnTo>
                    <a:pt x="29" y="19"/>
                  </a:lnTo>
                  <a:lnTo>
                    <a:pt x="29" y="18"/>
                  </a:lnTo>
                  <a:lnTo>
                    <a:pt x="28" y="15"/>
                  </a:lnTo>
                  <a:lnTo>
                    <a:pt x="26" y="10"/>
                  </a:lnTo>
                  <a:lnTo>
                    <a:pt x="26" y="9"/>
                  </a:lnTo>
                  <a:lnTo>
                    <a:pt x="27" y="9"/>
                  </a:lnTo>
                  <a:lnTo>
                    <a:pt x="28" y="9"/>
                  </a:lnTo>
                  <a:lnTo>
                    <a:pt x="29" y="7"/>
                  </a:lnTo>
                  <a:lnTo>
                    <a:pt x="29" y="5"/>
                  </a:lnTo>
                  <a:lnTo>
                    <a:pt x="27" y="5"/>
                  </a:lnTo>
                  <a:lnTo>
                    <a:pt x="27" y="3"/>
                  </a:lnTo>
                  <a:lnTo>
                    <a:pt x="27" y="0"/>
                  </a:lnTo>
                  <a:lnTo>
                    <a:pt x="45" y="5"/>
                  </a:lnTo>
                  <a:lnTo>
                    <a:pt x="62" y="9"/>
                  </a:lnTo>
                  <a:lnTo>
                    <a:pt x="90" y="16"/>
                  </a:lnTo>
                  <a:lnTo>
                    <a:pt x="80" y="59"/>
                  </a:lnTo>
                  <a:lnTo>
                    <a:pt x="80" y="60"/>
                  </a:lnTo>
                  <a:lnTo>
                    <a:pt x="80" y="61"/>
                  </a:lnTo>
                  <a:lnTo>
                    <a:pt x="81" y="62"/>
                  </a:lnTo>
                  <a:lnTo>
                    <a:pt x="81" y="63"/>
                  </a:lnTo>
                  <a:lnTo>
                    <a:pt x="80" y="63"/>
                  </a:lnTo>
                  <a:lnTo>
                    <a:pt x="80" y="64"/>
                  </a:lnTo>
                  <a:lnTo>
                    <a:pt x="80" y="65"/>
                  </a:lnTo>
                  <a:lnTo>
                    <a:pt x="80" y="66"/>
                  </a:lnTo>
                  <a:lnTo>
                    <a:pt x="56" y="60"/>
                  </a:lnTo>
                  <a:lnTo>
                    <a:pt x="55" y="61"/>
                  </a:lnTo>
                  <a:lnTo>
                    <a:pt x="53" y="61"/>
                  </a:lnTo>
                  <a:lnTo>
                    <a:pt x="52" y="61"/>
                  </a:lnTo>
                  <a:lnTo>
                    <a:pt x="51" y="61"/>
                  </a:lnTo>
                  <a:lnTo>
                    <a:pt x="50" y="60"/>
                  </a:lnTo>
                  <a:lnTo>
                    <a:pt x="48" y="60"/>
                  </a:lnTo>
                  <a:lnTo>
                    <a:pt x="47" y="61"/>
                  </a:lnTo>
                  <a:lnTo>
                    <a:pt x="45" y="60"/>
                  </a:lnTo>
                  <a:lnTo>
                    <a:pt x="44" y="60"/>
                  </a:lnTo>
                  <a:lnTo>
                    <a:pt x="42" y="61"/>
                  </a:lnTo>
                  <a:lnTo>
                    <a:pt x="41" y="61"/>
                  </a:lnTo>
                  <a:lnTo>
                    <a:pt x="38" y="61"/>
                  </a:lnTo>
                  <a:lnTo>
                    <a:pt x="37" y="60"/>
                  </a:lnTo>
                  <a:lnTo>
                    <a:pt x="35" y="60"/>
                  </a:lnTo>
                  <a:lnTo>
                    <a:pt x="30" y="60"/>
                  </a:lnTo>
                  <a:lnTo>
                    <a:pt x="29" y="59"/>
                  </a:lnTo>
                  <a:lnTo>
                    <a:pt x="24" y="58"/>
                  </a:lnTo>
                  <a:lnTo>
                    <a:pt x="22" y="57"/>
                  </a:lnTo>
                  <a:lnTo>
                    <a:pt x="19" y="58"/>
                  </a:lnTo>
                  <a:lnTo>
                    <a:pt x="15" y="57"/>
                  </a:lnTo>
                  <a:lnTo>
                    <a:pt x="12" y="56"/>
                  </a:lnTo>
                  <a:lnTo>
                    <a:pt x="11" y="54"/>
                  </a:lnTo>
                  <a:lnTo>
                    <a:pt x="11" y="50"/>
                  </a:lnTo>
                  <a:lnTo>
                    <a:pt x="12" y="49"/>
                  </a:lnTo>
                  <a:lnTo>
                    <a:pt x="11" y="47"/>
                  </a:lnTo>
                  <a:lnTo>
                    <a:pt x="9" y="44"/>
                  </a:lnTo>
                  <a:lnTo>
                    <a:pt x="7" y="44"/>
                  </a:lnTo>
                  <a:lnTo>
                    <a:pt x="6" y="43"/>
                  </a:lnTo>
                  <a:lnTo>
                    <a:pt x="3" y="42"/>
                  </a:lnTo>
                  <a:close/>
                </a:path>
              </a:pathLst>
            </a:custGeom>
            <a:solidFill>
              <a:srgbClr val="AAC8F5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529" name="Freeform 85"/>
            <p:cNvSpPr>
              <a:spLocks/>
            </p:cNvSpPr>
            <p:nvPr/>
          </p:nvSpPr>
          <p:spPr bwMode="auto">
            <a:xfrm>
              <a:off x="2843" y="1262"/>
              <a:ext cx="457" cy="269"/>
            </a:xfrm>
            <a:custGeom>
              <a:avLst/>
              <a:gdLst>
                <a:gd name="T0" fmla="*/ 0 w 89"/>
                <a:gd name="T1" fmla="*/ 2147483647 h 55"/>
                <a:gd name="T2" fmla="*/ 2147483647 w 89"/>
                <a:gd name="T3" fmla="*/ 0 h 55"/>
                <a:gd name="T4" fmla="*/ 2147483647 w 89"/>
                <a:gd name="T5" fmla="*/ 2147483647 h 55"/>
                <a:gd name="T6" fmla="*/ 2147483647 w 89"/>
                <a:gd name="T7" fmla="*/ 2147483647 h 55"/>
                <a:gd name="T8" fmla="*/ 2147483647 w 89"/>
                <a:gd name="T9" fmla="*/ 2147483647 h 55"/>
                <a:gd name="T10" fmla="*/ 2147483647 w 89"/>
                <a:gd name="T11" fmla="*/ 2147483647 h 55"/>
                <a:gd name="T12" fmla="*/ 2147483647 w 89"/>
                <a:gd name="T13" fmla="*/ 2147483647 h 55"/>
                <a:gd name="T14" fmla="*/ 2147483647 w 89"/>
                <a:gd name="T15" fmla="*/ 2147483647 h 55"/>
                <a:gd name="T16" fmla="*/ 2147483647 w 89"/>
                <a:gd name="T17" fmla="*/ 2147483647 h 55"/>
                <a:gd name="T18" fmla="*/ 2147483647 w 89"/>
                <a:gd name="T19" fmla="*/ 2147483647 h 55"/>
                <a:gd name="T20" fmla="*/ 2147483647 w 89"/>
                <a:gd name="T21" fmla="*/ 2147483647 h 55"/>
                <a:gd name="T22" fmla="*/ 2147483647 w 89"/>
                <a:gd name="T23" fmla="*/ 2147483647 h 55"/>
                <a:gd name="T24" fmla="*/ 2147483647 w 89"/>
                <a:gd name="T25" fmla="*/ 2147483647 h 55"/>
                <a:gd name="T26" fmla="*/ 2147483647 w 89"/>
                <a:gd name="T27" fmla="*/ 2147483647 h 55"/>
                <a:gd name="T28" fmla="*/ 2147483647 w 89"/>
                <a:gd name="T29" fmla="*/ 2147483647 h 55"/>
                <a:gd name="T30" fmla="*/ 2147483647 w 89"/>
                <a:gd name="T31" fmla="*/ 2147483647 h 55"/>
                <a:gd name="T32" fmla="*/ 2147483647 w 89"/>
                <a:gd name="T33" fmla="*/ 2147483647 h 55"/>
                <a:gd name="T34" fmla="*/ 2147483647 w 89"/>
                <a:gd name="T35" fmla="*/ 2147483647 h 55"/>
                <a:gd name="T36" fmla="*/ 2147483647 w 89"/>
                <a:gd name="T37" fmla="*/ 2147483647 h 55"/>
                <a:gd name="T38" fmla="*/ 0 w 89"/>
                <a:gd name="T39" fmla="*/ 2147483647 h 55"/>
                <a:gd name="T40" fmla="*/ 0 w 89"/>
                <a:gd name="T41" fmla="*/ 2147483647 h 5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89"/>
                <a:gd name="T64" fmla="*/ 0 h 55"/>
                <a:gd name="T65" fmla="*/ 89 w 89"/>
                <a:gd name="T66" fmla="*/ 55 h 5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89" h="55">
                  <a:moveTo>
                    <a:pt x="0" y="51"/>
                  </a:moveTo>
                  <a:lnTo>
                    <a:pt x="5" y="0"/>
                  </a:lnTo>
                  <a:lnTo>
                    <a:pt x="44" y="3"/>
                  </a:lnTo>
                  <a:lnTo>
                    <a:pt x="82" y="4"/>
                  </a:lnTo>
                  <a:lnTo>
                    <a:pt x="82" y="5"/>
                  </a:lnTo>
                  <a:lnTo>
                    <a:pt x="83" y="9"/>
                  </a:lnTo>
                  <a:lnTo>
                    <a:pt x="83" y="10"/>
                  </a:lnTo>
                  <a:lnTo>
                    <a:pt x="82" y="13"/>
                  </a:lnTo>
                  <a:lnTo>
                    <a:pt x="82" y="18"/>
                  </a:lnTo>
                  <a:lnTo>
                    <a:pt x="84" y="23"/>
                  </a:lnTo>
                  <a:lnTo>
                    <a:pt x="85" y="25"/>
                  </a:lnTo>
                  <a:lnTo>
                    <a:pt x="86" y="30"/>
                  </a:lnTo>
                  <a:lnTo>
                    <a:pt x="86" y="38"/>
                  </a:lnTo>
                  <a:lnTo>
                    <a:pt x="87" y="40"/>
                  </a:lnTo>
                  <a:lnTo>
                    <a:pt x="87" y="43"/>
                  </a:lnTo>
                  <a:lnTo>
                    <a:pt x="87" y="44"/>
                  </a:lnTo>
                  <a:lnTo>
                    <a:pt x="89" y="51"/>
                  </a:lnTo>
                  <a:lnTo>
                    <a:pt x="89" y="53"/>
                  </a:lnTo>
                  <a:lnTo>
                    <a:pt x="89" y="55"/>
                  </a:lnTo>
                  <a:lnTo>
                    <a:pt x="0" y="51"/>
                  </a:lnTo>
                  <a:close/>
                </a:path>
              </a:pathLst>
            </a:custGeom>
            <a:solidFill>
              <a:srgbClr val="6987EB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530" name="Freeform 86"/>
            <p:cNvSpPr>
              <a:spLocks/>
            </p:cNvSpPr>
            <p:nvPr/>
          </p:nvSpPr>
          <p:spPr bwMode="auto">
            <a:xfrm>
              <a:off x="2823" y="1511"/>
              <a:ext cx="483" cy="312"/>
            </a:xfrm>
            <a:custGeom>
              <a:avLst/>
              <a:gdLst>
                <a:gd name="T0" fmla="*/ 0 w 94"/>
                <a:gd name="T1" fmla="*/ 2147483647 h 64"/>
                <a:gd name="T2" fmla="*/ 2147483647 w 94"/>
                <a:gd name="T3" fmla="*/ 2147483647 h 64"/>
                <a:gd name="T4" fmla="*/ 2147483647 w 94"/>
                <a:gd name="T5" fmla="*/ 0 h 64"/>
                <a:gd name="T6" fmla="*/ 2147483647 w 94"/>
                <a:gd name="T7" fmla="*/ 2147483647 h 64"/>
                <a:gd name="T8" fmla="*/ 2147483647 w 94"/>
                <a:gd name="T9" fmla="*/ 2147483647 h 64"/>
                <a:gd name="T10" fmla="*/ 2147483647 w 94"/>
                <a:gd name="T11" fmla="*/ 2147483647 h 64"/>
                <a:gd name="T12" fmla="*/ 2147483647 w 94"/>
                <a:gd name="T13" fmla="*/ 2147483647 h 64"/>
                <a:gd name="T14" fmla="*/ 2147483647 w 94"/>
                <a:gd name="T15" fmla="*/ 2147483647 h 64"/>
                <a:gd name="T16" fmla="*/ 2147483647 w 94"/>
                <a:gd name="T17" fmla="*/ 2147483647 h 64"/>
                <a:gd name="T18" fmla="*/ 2147483647 w 94"/>
                <a:gd name="T19" fmla="*/ 2147483647 h 64"/>
                <a:gd name="T20" fmla="*/ 2147483647 w 94"/>
                <a:gd name="T21" fmla="*/ 2147483647 h 64"/>
                <a:gd name="T22" fmla="*/ 2147483647 w 94"/>
                <a:gd name="T23" fmla="*/ 2147483647 h 64"/>
                <a:gd name="T24" fmla="*/ 2147483647 w 94"/>
                <a:gd name="T25" fmla="*/ 2147483647 h 64"/>
                <a:gd name="T26" fmla="*/ 2147483647 w 94"/>
                <a:gd name="T27" fmla="*/ 2147483647 h 64"/>
                <a:gd name="T28" fmla="*/ 2147483647 w 94"/>
                <a:gd name="T29" fmla="*/ 2147483647 h 64"/>
                <a:gd name="T30" fmla="*/ 2147483647 w 94"/>
                <a:gd name="T31" fmla="*/ 2147483647 h 64"/>
                <a:gd name="T32" fmla="*/ 2147483647 w 94"/>
                <a:gd name="T33" fmla="*/ 2147483647 h 64"/>
                <a:gd name="T34" fmla="*/ 2147483647 w 94"/>
                <a:gd name="T35" fmla="*/ 2147483647 h 64"/>
                <a:gd name="T36" fmla="*/ 2147483647 w 94"/>
                <a:gd name="T37" fmla="*/ 2147483647 h 64"/>
                <a:gd name="T38" fmla="*/ 2147483647 w 94"/>
                <a:gd name="T39" fmla="*/ 2147483647 h 64"/>
                <a:gd name="T40" fmla="*/ 2147483647 w 94"/>
                <a:gd name="T41" fmla="*/ 2147483647 h 64"/>
                <a:gd name="T42" fmla="*/ 2147483647 w 94"/>
                <a:gd name="T43" fmla="*/ 2147483647 h 64"/>
                <a:gd name="T44" fmla="*/ 2147483647 w 94"/>
                <a:gd name="T45" fmla="*/ 2147483647 h 64"/>
                <a:gd name="T46" fmla="*/ 2147483647 w 94"/>
                <a:gd name="T47" fmla="*/ 2147483647 h 64"/>
                <a:gd name="T48" fmla="*/ 2147483647 w 94"/>
                <a:gd name="T49" fmla="*/ 2147483647 h 64"/>
                <a:gd name="T50" fmla="*/ 2147483647 w 94"/>
                <a:gd name="T51" fmla="*/ 2147483647 h 64"/>
                <a:gd name="T52" fmla="*/ 2147483647 w 94"/>
                <a:gd name="T53" fmla="*/ 2147483647 h 64"/>
                <a:gd name="T54" fmla="*/ 2147483647 w 94"/>
                <a:gd name="T55" fmla="*/ 2147483647 h 64"/>
                <a:gd name="T56" fmla="*/ 2147483647 w 94"/>
                <a:gd name="T57" fmla="*/ 2147483647 h 64"/>
                <a:gd name="T58" fmla="*/ 2147483647 w 94"/>
                <a:gd name="T59" fmla="*/ 2147483647 h 64"/>
                <a:gd name="T60" fmla="*/ 2147483647 w 94"/>
                <a:gd name="T61" fmla="*/ 2147483647 h 64"/>
                <a:gd name="T62" fmla="*/ 2147483647 w 94"/>
                <a:gd name="T63" fmla="*/ 2147483647 h 64"/>
                <a:gd name="T64" fmla="*/ 2147483647 w 94"/>
                <a:gd name="T65" fmla="*/ 2147483647 h 64"/>
                <a:gd name="T66" fmla="*/ 2147483647 w 94"/>
                <a:gd name="T67" fmla="*/ 2147483647 h 64"/>
                <a:gd name="T68" fmla="*/ 2147483647 w 94"/>
                <a:gd name="T69" fmla="*/ 2147483647 h 64"/>
                <a:gd name="T70" fmla="*/ 0 w 94"/>
                <a:gd name="T71" fmla="*/ 2147483647 h 64"/>
                <a:gd name="T72" fmla="*/ 0 w 94"/>
                <a:gd name="T73" fmla="*/ 2147483647 h 64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94"/>
                <a:gd name="T112" fmla="*/ 0 h 64"/>
                <a:gd name="T113" fmla="*/ 94 w 94"/>
                <a:gd name="T114" fmla="*/ 64 h 64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94" h="64">
                  <a:moveTo>
                    <a:pt x="0" y="51"/>
                  </a:moveTo>
                  <a:lnTo>
                    <a:pt x="3" y="17"/>
                  </a:lnTo>
                  <a:lnTo>
                    <a:pt x="4" y="0"/>
                  </a:lnTo>
                  <a:lnTo>
                    <a:pt x="93" y="4"/>
                  </a:lnTo>
                  <a:lnTo>
                    <a:pt x="93" y="6"/>
                  </a:lnTo>
                  <a:lnTo>
                    <a:pt x="92" y="7"/>
                  </a:lnTo>
                  <a:lnTo>
                    <a:pt x="90" y="10"/>
                  </a:lnTo>
                  <a:lnTo>
                    <a:pt x="90" y="11"/>
                  </a:lnTo>
                  <a:lnTo>
                    <a:pt x="94" y="15"/>
                  </a:lnTo>
                  <a:lnTo>
                    <a:pt x="94" y="46"/>
                  </a:lnTo>
                  <a:lnTo>
                    <a:pt x="92" y="46"/>
                  </a:lnTo>
                  <a:lnTo>
                    <a:pt x="93" y="47"/>
                  </a:lnTo>
                  <a:lnTo>
                    <a:pt x="94" y="48"/>
                  </a:lnTo>
                  <a:lnTo>
                    <a:pt x="93" y="50"/>
                  </a:lnTo>
                  <a:lnTo>
                    <a:pt x="94" y="51"/>
                  </a:lnTo>
                  <a:lnTo>
                    <a:pt x="94" y="54"/>
                  </a:lnTo>
                  <a:lnTo>
                    <a:pt x="93" y="54"/>
                  </a:lnTo>
                  <a:lnTo>
                    <a:pt x="94" y="56"/>
                  </a:lnTo>
                  <a:lnTo>
                    <a:pt x="92" y="59"/>
                  </a:lnTo>
                  <a:lnTo>
                    <a:pt x="94" y="62"/>
                  </a:lnTo>
                  <a:lnTo>
                    <a:pt x="94" y="64"/>
                  </a:lnTo>
                  <a:lnTo>
                    <a:pt x="91" y="62"/>
                  </a:lnTo>
                  <a:lnTo>
                    <a:pt x="86" y="59"/>
                  </a:lnTo>
                  <a:lnTo>
                    <a:pt x="84" y="58"/>
                  </a:lnTo>
                  <a:lnTo>
                    <a:pt x="82" y="58"/>
                  </a:lnTo>
                  <a:lnTo>
                    <a:pt x="80" y="60"/>
                  </a:lnTo>
                  <a:lnTo>
                    <a:pt x="79" y="60"/>
                  </a:lnTo>
                  <a:lnTo>
                    <a:pt x="77" y="60"/>
                  </a:lnTo>
                  <a:lnTo>
                    <a:pt x="76" y="57"/>
                  </a:lnTo>
                  <a:lnTo>
                    <a:pt x="75" y="56"/>
                  </a:lnTo>
                  <a:lnTo>
                    <a:pt x="73" y="57"/>
                  </a:lnTo>
                  <a:lnTo>
                    <a:pt x="71" y="57"/>
                  </a:lnTo>
                  <a:lnTo>
                    <a:pt x="69" y="54"/>
                  </a:lnTo>
                  <a:lnTo>
                    <a:pt x="0" y="51"/>
                  </a:lnTo>
                  <a:close/>
                </a:path>
              </a:pathLst>
            </a:custGeom>
            <a:solidFill>
              <a:srgbClr val="6987EB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531" name="Freeform 87"/>
            <p:cNvSpPr>
              <a:spLocks/>
            </p:cNvSpPr>
            <p:nvPr/>
          </p:nvSpPr>
          <p:spPr bwMode="auto">
            <a:xfrm>
              <a:off x="2807" y="1760"/>
              <a:ext cx="571" cy="268"/>
            </a:xfrm>
            <a:custGeom>
              <a:avLst/>
              <a:gdLst>
                <a:gd name="T0" fmla="*/ 0 w 111"/>
                <a:gd name="T1" fmla="*/ 2147483647 h 55"/>
                <a:gd name="T2" fmla="*/ 2147483647 w 111"/>
                <a:gd name="T3" fmla="*/ 0 h 55"/>
                <a:gd name="T4" fmla="*/ 2147483647 w 111"/>
                <a:gd name="T5" fmla="*/ 2147483647 h 55"/>
                <a:gd name="T6" fmla="*/ 2147483647 w 111"/>
                <a:gd name="T7" fmla="*/ 2147483647 h 55"/>
                <a:gd name="T8" fmla="*/ 2147483647 w 111"/>
                <a:gd name="T9" fmla="*/ 2147483647 h 55"/>
                <a:gd name="T10" fmla="*/ 2147483647 w 111"/>
                <a:gd name="T11" fmla="*/ 2147483647 h 55"/>
                <a:gd name="T12" fmla="*/ 2147483647 w 111"/>
                <a:gd name="T13" fmla="*/ 2147483647 h 55"/>
                <a:gd name="T14" fmla="*/ 2147483647 w 111"/>
                <a:gd name="T15" fmla="*/ 2147483647 h 55"/>
                <a:gd name="T16" fmla="*/ 2147483647 w 111"/>
                <a:gd name="T17" fmla="*/ 2147483647 h 55"/>
                <a:gd name="T18" fmla="*/ 2147483647 w 111"/>
                <a:gd name="T19" fmla="*/ 2147483647 h 55"/>
                <a:gd name="T20" fmla="*/ 2147483647 w 111"/>
                <a:gd name="T21" fmla="*/ 2147483647 h 55"/>
                <a:gd name="T22" fmla="*/ 2147483647 w 111"/>
                <a:gd name="T23" fmla="*/ 2147483647 h 55"/>
                <a:gd name="T24" fmla="*/ 2147483647 w 111"/>
                <a:gd name="T25" fmla="*/ 2147483647 h 55"/>
                <a:gd name="T26" fmla="*/ 2147483647 w 111"/>
                <a:gd name="T27" fmla="*/ 2147483647 h 55"/>
                <a:gd name="T28" fmla="*/ 2147483647 w 111"/>
                <a:gd name="T29" fmla="*/ 2147483647 h 55"/>
                <a:gd name="T30" fmla="*/ 2147483647 w 111"/>
                <a:gd name="T31" fmla="*/ 2147483647 h 55"/>
                <a:gd name="T32" fmla="*/ 2147483647 w 111"/>
                <a:gd name="T33" fmla="*/ 2147483647 h 55"/>
                <a:gd name="T34" fmla="*/ 2147483647 w 111"/>
                <a:gd name="T35" fmla="*/ 2147483647 h 55"/>
                <a:gd name="T36" fmla="*/ 2147483647 w 111"/>
                <a:gd name="T37" fmla="*/ 2147483647 h 55"/>
                <a:gd name="T38" fmla="*/ 2147483647 w 111"/>
                <a:gd name="T39" fmla="*/ 2147483647 h 55"/>
                <a:gd name="T40" fmla="*/ 2147483647 w 111"/>
                <a:gd name="T41" fmla="*/ 2147483647 h 55"/>
                <a:gd name="T42" fmla="*/ 2147483647 w 111"/>
                <a:gd name="T43" fmla="*/ 2147483647 h 55"/>
                <a:gd name="T44" fmla="*/ 2147483647 w 111"/>
                <a:gd name="T45" fmla="*/ 2147483647 h 55"/>
                <a:gd name="T46" fmla="*/ 2147483647 w 111"/>
                <a:gd name="T47" fmla="*/ 2147483647 h 55"/>
                <a:gd name="T48" fmla="*/ 2147483647 w 111"/>
                <a:gd name="T49" fmla="*/ 2147483647 h 55"/>
                <a:gd name="T50" fmla="*/ 2147483647 w 111"/>
                <a:gd name="T51" fmla="*/ 2147483647 h 55"/>
                <a:gd name="T52" fmla="*/ 2147483647 w 111"/>
                <a:gd name="T53" fmla="*/ 2147483647 h 55"/>
                <a:gd name="T54" fmla="*/ 2147483647 w 111"/>
                <a:gd name="T55" fmla="*/ 2147483647 h 55"/>
                <a:gd name="T56" fmla="*/ 2147483647 w 111"/>
                <a:gd name="T57" fmla="*/ 2147483647 h 55"/>
                <a:gd name="T58" fmla="*/ 2147483647 w 111"/>
                <a:gd name="T59" fmla="*/ 2147483647 h 55"/>
                <a:gd name="T60" fmla="*/ 2147483647 w 111"/>
                <a:gd name="T61" fmla="*/ 2147483647 h 55"/>
                <a:gd name="T62" fmla="*/ 2147483647 w 111"/>
                <a:gd name="T63" fmla="*/ 2147483647 h 55"/>
                <a:gd name="T64" fmla="*/ 2147483647 w 111"/>
                <a:gd name="T65" fmla="*/ 2147483647 h 55"/>
                <a:gd name="T66" fmla="*/ 2147483647 w 111"/>
                <a:gd name="T67" fmla="*/ 2147483647 h 55"/>
                <a:gd name="T68" fmla="*/ 2147483647 w 111"/>
                <a:gd name="T69" fmla="*/ 2147483647 h 55"/>
                <a:gd name="T70" fmla="*/ 2147483647 w 111"/>
                <a:gd name="T71" fmla="*/ 2147483647 h 55"/>
                <a:gd name="T72" fmla="*/ 2147483647 w 111"/>
                <a:gd name="T73" fmla="*/ 2147483647 h 55"/>
                <a:gd name="T74" fmla="*/ 2147483647 w 111"/>
                <a:gd name="T75" fmla="*/ 2147483647 h 55"/>
                <a:gd name="T76" fmla="*/ 2147483647 w 111"/>
                <a:gd name="T77" fmla="*/ 2147483647 h 55"/>
                <a:gd name="T78" fmla="*/ 2147483647 w 111"/>
                <a:gd name="T79" fmla="*/ 2147483647 h 55"/>
                <a:gd name="T80" fmla="*/ 2147483647 w 111"/>
                <a:gd name="T81" fmla="*/ 2147483647 h 55"/>
                <a:gd name="T82" fmla="*/ 2147483647 w 111"/>
                <a:gd name="T83" fmla="*/ 2147483647 h 55"/>
                <a:gd name="T84" fmla="*/ 2147483647 w 111"/>
                <a:gd name="T85" fmla="*/ 2147483647 h 55"/>
                <a:gd name="T86" fmla="*/ 2147483647 w 111"/>
                <a:gd name="T87" fmla="*/ 2147483647 h 55"/>
                <a:gd name="T88" fmla="*/ 2147483647 w 111"/>
                <a:gd name="T89" fmla="*/ 2147483647 h 55"/>
                <a:gd name="T90" fmla="*/ 0 w 111"/>
                <a:gd name="T91" fmla="*/ 2147483647 h 55"/>
                <a:gd name="T92" fmla="*/ 0 w 111"/>
                <a:gd name="T93" fmla="*/ 2147483647 h 55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11"/>
                <a:gd name="T142" fmla="*/ 0 h 55"/>
                <a:gd name="T143" fmla="*/ 111 w 111"/>
                <a:gd name="T144" fmla="*/ 55 h 55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11" h="55">
                  <a:moveTo>
                    <a:pt x="0" y="34"/>
                  </a:moveTo>
                  <a:lnTo>
                    <a:pt x="3" y="0"/>
                  </a:lnTo>
                  <a:lnTo>
                    <a:pt x="72" y="3"/>
                  </a:lnTo>
                  <a:lnTo>
                    <a:pt x="74" y="6"/>
                  </a:lnTo>
                  <a:lnTo>
                    <a:pt x="76" y="6"/>
                  </a:lnTo>
                  <a:lnTo>
                    <a:pt x="78" y="5"/>
                  </a:lnTo>
                  <a:lnTo>
                    <a:pt x="79" y="6"/>
                  </a:lnTo>
                  <a:lnTo>
                    <a:pt x="80" y="9"/>
                  </a:lnTo>
                  <a:lnTo>
                    <a:pt x="82" y="9"/>
                  </a:lnTo>
                  <a:lnTo>
                    <a:pt x="83" y="9"/>
                  </a:lnTo>
                  <a:lnTo>
                    <a:pt x="85" y="7"/>
                  </a:lnTo>
                  <a:lnTo>
                    <a:pt x="87" y="7"/>
                  </a:lnTo>
                  <a:lnTo>
                    <a:pt x="89" y="8"/>
                  </a:lnTo>
                  <a:lnTo>
                    <a:pt x="94" y="11"/>
                  </a:lnTo>
                  <a:lnTo>
                    <a:pt x="97" y="13"/>
                  </a:lnTo>
                  <a:lnTo>
                    <a:pt x="97" y="15"/>
                  </a:lnTo>
                  <a:lnTo>
                    <a:pt x="99" y="16"/>
                  </a:lnTo>
                  <a:lnTo>
                    <a:pt x="99" y="17"/>
                  </a:lnTo>
                  <a:lnTo>
                    <a:pt x="98" y="19"/>
                  </a:lnTo>
                  <a:lnTo>
                    <a:pt x="99" y="21"/>
                  </a:lnTo>
                  <a:lnTo>
                    <a:pt x="100" y="24"/>
                  </a:lnTo>
                  <a:lnTo>
                    <a:pt x="101" y="25"/>
                  </a:lnTo>
                  <a:lnTo>
                    <a:pt x="101" y="26"/>
                  </a:lnTo>
                  <a:lnTo>
                    <a:pt x="101" y="28"/>
                  </a:lnTo>
                  <a:lnTo>
                    <a:pt x="103" y="29"/>
                  </a:lnTo>
                  <a:lnTo>
                    <a:pt x="104" y="30"/>
                  </a:lnTo>
                  <a:lnTo>
                    <a:pt x="103" y="32"/>
                  </a:lnTo>
                  <a:lnTo>
                    <a:pt x="103" y="34"/>
                  </a:lnTo>
                  <a:lnTo>
                    <a:pt x="105" y="35"/>
                  </a:lnTo>
                  <a:lnTo>
                    <a:pt x="105" y="37"/>
                  </a:lnTo>
                  <a:lnTo>
                    <a:pt x="104" y="38"/>
                  </a:lnTo>
                  <a:lnTo>
                    <a:pt x="105" y="39"/>
                  </a:lnTo>
                  <a:lnTo>
                    <a:pt x="106" y="41"/>
                  </a:lnTo>
                  <a:lnTo>
                    <a:pt x="105" y="42"/>
                  </a:lnTo>
                  <a:lnTo>
                    <a:pt x="106" y="44"/>
                  </a:lnTo>
                  <a:lnTo>
                    <a:pt x="106" y="45"/>
                  </a:lnTo>
                  <a:lnTo>
                    <a:pt x="107" y="46"/>
                  </a:lnTo>
                  <a:lnTo>
                    <a:pt x="108" y="48"/>
                  </a:lnTo>
                  <a:lnTo>
                    <a:pt x="109" y="50"/>
                  </a:lnTo>
                  <a:lnTo>
                    <a:pt x="111" y="52"/>
                  </a:lnTo>
                  <a:lnTo>
                    <a:pt x="111" y="53"/>
                  </a:lnTo>
                  <a:lnTo>
                    <a:pt x="111" y="54"/>
                  </a:lnTo>
                  <a:lnTo>
                    <a:pt x="111" y="55"/>
                  </a:lnTo>
                  <a:lnTo>
                    <a:pt x="25" y="53"/>
                  </a:lnTo>
                  <a:lnTo>
                    <a:pt x="26" y="36"/>
                  </a:lnTo>
                  <a:lnTo>
                    <a:pt x="0" y="34"/>
                  </a:lnTo>
                  <a:close/>
                </a:path>
              </a:pathLst>
            </a:custGeom>
            <a:solidFill>
              <a:srgbClr val="6987EB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532" name="Freeform 88"/>
            <p:cNvSpPr>
              <a:spLocks/>
            </p:cNvSpPr>
            <p:nvPr/>
          </p:nvSpPr>
          <p:spPr bwMode="auto">
            <a:xfrm>
              <a:off x="2921" y="2018"/>
              <a:ext cx="512" cy="259"/>
            </a:xfrm>
            <a:custGeom>
              <a:avLst/>
              <a:gdLst>
                <a:gd name="T0" fmla="*/ 2147483647 w 100"/>
                <a:gd name="T1" fmla="*/ 0 h 53"/>
                <a:gd name="T2" fmla="*/ 2147483647 w 100"/>
                <a:gd name="T3" fmla="*/ 2147483647 h 53"/>
                <a:gd name="T4" fmla="*/ 2147483647 w 100"/>
                <a:gd name="T5" fmla="*/ 2147483647 h 53"/>
                <a:gd name="T6" fmla="*/ 2147483647 w 100"/>
                <a:gd name="T7" fmla="*/ 2147483647 h 53"/>
                <a:gd name="T8" fmla="*/ 2147483647 w 100"/>
                <a:gd name="T9" fmla="*/ 2147483647 h 53"/>
                <a:gd name="T10" fmla="*/ 2147483647 w 100"/>
                <a:gd name="T11" fmla="*/ 2147483647 h 53"/>
                <a:gd name="T12" fmla="*/ 2147483647 w 100"/>
                <a:gd name="T13" fmla="*/ 2147483647 h 53"/>
                <a:gd name="T14" fmla="*/ 2147483647 w 100"/>
                <a:gd name="T15" fmla="*/ 2147483647 h 53"/>
                <a:gd name="T16" fmla="*/ 2147483647 w 100"/>
                <a:gd name="T17" fmla="*/ 2147483647 h 53"/>
                <a:gd name="T18" fmla="*/ 2147483647 w 100"/>
                <a:gd name="T19" fmla="*/ 2147483647 h 53"/>
                <a:gd name="T20" fmla="*/ 2147483647 w 100"/>
                <a:gd name="T21" fmla="*/ 2147483647 h 53"/>
                <a:gd name="T22" fmla="*/ 2147483647 w 100"/>
                <a:gd name="T23" fmla="*/ 2147483647 h 53"/>
                <a:gd name="T24" fmla="*/ 0 w 100"/>
                <a:gd name="T25" fmla="*/ 2147483647 h 53"/>
                <a:gd name="T26" fmla="*/ 2147483647 w 100"/>
                <a:gd name="T27" fmla="*/ 0 h 53"/>
                <a:gd name="T28" fmla="*/ 2147483647 w 100"/>
                <a:gd name="T29" fmla="*/ 0 h 53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00"/>
                <a:gd name="T46" fmla="*/ 0 h 53"/>
                <a:gd name="T47" fmla="*/ 100 w 100"/>
                <a:gd name="T48" fmla="*/ 53 h 53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00" h="53">
                  <a:moveTo>
                    <a:pt x="3" y="0"/>
                  </a:moveTo>
                  <a:lnTo>
                    <a:pt x="89" y="2"/>
                  </a:lnTo>
                  <a:lnTo>
                    <a:pt x="95" y="6"/>
                  </a:lnTo>
                  <a:lnTo>
                    <a:pt x="93" y="8"/>
                  </a:lnTo>
                  <a:lnTo>
                    <a:pt x="93" y="10"/>
                  </a:lnTo>
                  <a:lnTo>
                    <a:pt x="94" y="12"/>
                  </a:lnTo>
                  <a:lnTo>
                    <a:pt x="95" y="12"/>
                  </a:lnTo>
                  <a:lnTo>
                    <a:pt x="96" y="15"/>
                  </a:lnTo>
                  <a:lnTo>
                    <a:pt x="97" y="16"/>
                  </a:lnTo>
                  <a:lnTo>
                    <a:pt x="99" y="16"/>
                  </a:lnTo>
                  <a:lnTo>
                    <a:pt x="99" y="17"/>
                  </a:lnTo>
                  <a:lnTo>
                    <a:pt x="100" y="53"/>
                  </a:lnTo>
                  <a:lnTo>
                    <a:pt x="0" y="51"/>
                  </a:lnTo>
                  <a:lnTo>
                    <a:pt x="3" y="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533" name="Freeform 89"/>
            <p:cNvSpPr>
              <a:spLocks/>
            </p:cNvSpPr>
            <p:nvPr/>
          </p:nvSpPr>
          <p:spPr bwMode="auto">
            <a:xfrm>
              <a:off x="2848" y="2262"/>
              <a:ext cx="595" cy="293"/>
            </a:xfrm>
            <a:custGeom>
              <a:avLst/>
              <a:gdLst>
                <a:gd name="T0" fmla="*/ 2147483647 w 116"/>
                <a:gd name="T1" fmla="*/ 2147483647 h 60"/>
                <a:gd name="T2" fmla="*/ 0 w 116"/>
                <a:gd name="T3" fmla="*/ 2147483647 h 60"/>
                <a:gd name="T4" fmla="*/ 2147483647 w 116"/>
                <a:gd name="T5" fmla="*/ 2147483647 h 60"/>
                <a:gd name="T6" fmla="*/ 2147483647 w 116"/>
                <a:gd name="T7" fmla="*/ 2147483647 h 60"/>
                <a:gd name="T8" fmla="*/ 2147483647 w 116"/>
                <a:gd name="T9" fmla="*/ 2147483647 h 60"/>
                <a:gd name="T10" fmla="*/ 2147483647 w 116"/>
                <a:gd name="T11" fmla="*/ 2147483647 h 60"/>
                <a:gd name="T12" fmla="*/ 2147483647 w 116"/>
                <a:gd name="T13" fmla="*/ 2147483647 h 60"/>
                <a:gd name="T14" fmla="*/ 2147483647 w 116"/>
                <a:gd name="T15" fmla="*/ 2147483647 h 60"/>
                <a:gd name="T16" fmla="*/ 2147483647 w 116"/>
                <a:gd name="T17" fmla="*/ 2147483647 h 60"/>
                <a:gd name="T18" fmla="*/ 2147483647 w 116"/>
                <a:gd name="T19" fmla="*/ 2147483647 h 60"/>
                <a:gd name="T20" fmla="*/ 2147483647 w 116"/>
                <a:gd name="T21" fmla="*/ 2147483647 h 60"/>
                <a:gd name="T22" fmla="*/ 2147483647 w 116"/>
                <a:gd name="T23" fmla="*/ 2147483647 h 60"/>
                <a:gd name="T24" fmla="*/ 2147483647 w 116"/>
                <a:gd name="T25" fmla="*/ 2147483647 h 60"/>
                <a:gd name="T26" fmla="*/ 2147483647 w 116"/>
                <a:gd name="T27" fmla="*/ 2147483647 h 60"/>
                <a:gd name="T28" fmla="*/ 2147483647 w 116"/>
                <a:gd name="T29" fmla="*/ 2147483647 h 60"/>
                <a:gd name="T30" fmla="*/ 2147483647 w 116"/>
                <a:gd name="T31" fmla="*/ 2147483647 h 60"/>
                <a:gd name="T32" fmla="*/ 2147483647 w 116"/>
                <a:gd name="T33" fmla="*/ 2147483647 h 60"/>
                <a:gd name="T34" fmla="*/ 2147483647 w 116"/>
                <a:gd name="T35" fmla="*/ 2147483647 h 60"/>
                <a:gd name="T36" fmla="*/ 2147483647 w 116"/>
                <a:gd name="T37" fmla="*/ 2147483647 h 60"/>
                <a:gd name="T38" fmla="*/ 2147483647 w 116"/>
                <a:gd name="T39" fmla="*/ 2147483647 h 60"/>
                <a:gd name="T40" fmla="*/ 2147483647 w 116"/>
                <a:gd name="T41" fmla="*/ 2147483647 h 60"/>
                <a:gd name="T42" fmla="*/ 2147483647 w 116"/>
                <a:gd name="T43" fmla="*/ 2147483647 h 60"/>
                <a:gd name="T44" fmla="*/ 2147483647 w 116"/>
                <a:gd name="T45" fmla="*/ 2147483647 h 60"/>
                <a:gd name="T46" fmla="*/ 2147483647 w 116"/>
                <a:gd name="T47" fmla="*/ 2147483647 h 60"/>
                <a:gd name="T48" fmla="*/ 2147483647 w 116"/>
                <a:gd name="T49" fmla="*/ 2147483647 h 60"/>
                <a:gd name="T50" fmla="*/ 2147483647 w 116"/>
                <a:gd name="T51" fmla="*/ 2147483647 h 60"/>
                <a:gd name="T52" fmla="*/ 2147483647 w 116"/>
                <a:gd name="T53" fmla="*/ 2147483647 h 60"/>
                <a:gd name="T54" fmla="*/ 2147483647 w 116"/>
                <a:gd name="T55" fmla="*/ 2147483647 h 60"/>
                <a:gd name="T56" fmla="*/ 2147483647 w 116"/>
                <a:gd name="T57" fmla="*/ 2147483647 h 60"/>
                <a:gd name="T58" fmla="*/ 2147483647 w 116"/>
                <a:gd name="T59" fmla="*/ 2147483647 h 60"/>
                <a:gd name="T60" fmla="*/ 2147483647 w 116"/>
                <a:gd name="T61" fmla="*/ 2147483647 h 60"/>
                <a:gd name="T62" fmla="*/ 2147483647 w 116"/>
                <a:gd name="T63" fmla="*/ 2147483647 h 60"/>
                <a:gd name="T64" fmla="*/ 2147483647 w 116"/>
                <a:gd name="T65" fmla="*/ 2147483647 h 60"/>
                <a:gd name="T66" fmla="*/ 2147483647 w 116"/>
                <a:gd name="T67" fmla="*/ 2147483647 h 60"/>
                <a:gd name="T68" fmla="*/ 2147483647 w 116"/>
                <a:gd name="T69" fmla="*/ 2147483647 h 6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16"/>
                <a:gd name="T106" fmla="*/ 0 h 60"/>
                <a:gd name="T107" fmla="*/ 116 w 116"/>
                <a:gd name="T108" fmla="*/ 60 h 6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16" h="60">
                  <a:moveTo>
                    <a:pt x="114" y="3"/>
                  </a:moveTo>
                  <a:lnTo>
                    <a:pt x="14" y="1"/>
                  </a:lnTo>
                  <a:lnTo>
                    <a:pt x="1" y="0"/>
                  </a:lnTo>
                  <a:lnTo>
                    <a:pt x="0" y="9"/>
                  </a:lnTo>
                  <a:lnTo>
                    <a:pt x="41" y="11"/>
                  </a:lnTo>
                  <a:lnTo>
                    <a:pt x="40" y="44"/>
                  </a:lnTo>
                  <a:lnTo>
                    <a:pt x="41" y="44"/>
                  </a:lnTo>
                  <a:lnTo>
                    <a:pt x="42" y="45"/>
                  </a:lnTo>
                  <a:lnTo>
                    <a:pt x="44" y="47"/>
                  </a:lnTo>
                  <a:lnTo>
                    <a:pt x="45" y="48"/>
                  </a:lnTo>
                  <a:lnTo>
                    <a:pt x="47" y="48"/>
                  </a:lnTo>
                  <a:lnTo>
                    <a:pt x="48" y="47"/>
                  </a:lnTo>
                  <a:lnTo>
                    <a:pt x="50" y="48"/>
                  </a:lnTo>
                  <a:lnTo>
                    <a:pt x="50" y="49"/>
                  </a:lnTo>
                  <a:lnTo>
                    <a:pt x="51" y="50"/>
                  </a:lnTo>
                  <a:lnTo>
                    <a:pt x="51" y="51"/>
                  </a:lnTo>
                  <a:lnTo>
                    <a:pt x="55" y="51"/>
                  </a:lnTo>
                  <a:lnTo>
                    <a:pt x="57" y="52"/>
                  </a:lnTo>
                  <a:lnTo>
                    <a:pt x="58" y="52"/>
                  </a:lnTo>
                  <a:lnTo>
                    <a:pt x="59" y="51"/>
                  </a:lnTo>
                  <a:lnTo>
                    <a:pt x="59" y="53"/>
                  </a:lnTo>
                  <a:lnTo>
                    <a:pt x="61" y="53"/>
                  </a:lnTo>
                  <a:lnTo>
                    <a:pt x="62" y="52"/>
                  </a:lnTo>
                  <a:lnTo>
                    <a:pt x="65" y="53"/>
                  </a:lnTo>
                  <a:lnTo>
                    <a:pt x="66" y="53"/>
                  </a:lnTo>
                  <a:lnTo>
                    <a:pt x="67" y="55"/>
                  </a:lnTo>
                  <a:lnTo>
                    <a:pt x="68" y="55"/>
                  </a:lnTo>
                  <a:lnTo>
                    <a:pt x="68" y="57"/>
                  </a:lnTo>
                  <a:lnTo>
                    <a:pt x="70" y="57"/>
                  </a:lnTo>
                  <a:lnTo>
                    <a:pt x="71" y="56"/>
                  </a:lnTo>
                  <a:lnTo>
                    <a:pt x="72" y="55"/>
                  </a:lnTo>
                  <a:lnTo>
                    <a:pt x="75" y="58"/>
                  </a:lnTo>
                  <a:lnTo>
                    <a:pt x="76" y="58"/>
                  </a:lnTo>
                  <a:lnTo>
                    <a:pt x="77" y="57"/>
                  </a:lnTo>
                  <a:lnTo>
                    <a:pt x="78" y="57"/>
                  </a:lnTo>
                  <a:lnTo>
                    <a:pt x="79" y="57"/>
                  </a:lnTo>
                  <a:lnTo>
                    <a:pt x="78" y="59"/>
                  </a:lnTo>
                  <a:lnTo>
                    <a:pt x="79" y="60"/>
                  </a:lnTo>
                  <a:lnTo>
                    <a:pt x="80" y="59"/>
                  </a:lnTo>
                  <a:lnTo>
                    <a:pt x="80" y="58"/>
                  </a:lnTo>
                  <a:lnTo>
                    <a:pt x="81" y="57"/>
                  </a:lnTo>
                  <a:lnTo>
                    <a:pt x="82" y="56"/>
                  </a:lnTo>
                  <a:lnTo>
                    <a:pt x="83" y="57"/>
                  </a:lnTo>
                  <a:lnTo>
                    <a:pt x="84" y="58"/>
                  </a:lnTo>
                  <a:lnTo>
                    <a:pt x="85" y="58"/>
                  </a:lnTo>
                  <a:lnTo>
                    <a:pt x="85" y="57"/>
                  </a:lnTo>
                  <a:lnTo>
                    <a:pt x="87" y="57"/>
                  </a:lnTo>
                  <a:lnTo>
                    <a:pt x="87" y="58"/>
                  </a:lnTo>
                  <a:lnTo>
                    <a:pt x="88" y="58"/>
                  </a:lnTo>
                  <a:lnTo>
                    <a:pt x="90" y="60"/>
                  </a:lnTo>
                  <a:lnTo>
                    <a:pt x="92" y="58"/>
                  </a:lnTo>
                  <a:lnTo>
                    <a:pt x="93" y="58"/>
                  </a:lnTo>
                  <a:lnTo>
                    <a:pt x="96" y="57"/>
                  </a:lnTo>
                  <a:lnTo>
                    <a:pt x="99" y="56"/>
                  </a:lnTo>
                  <a:lnTo>
                    <a:pt x="100" y="56"/>
                  </a:lnTo>
                  <a:lnTo>
                    <a:pt x="101" y="56"/>
                  </a:lnTo>
                  <a:lnTo>
                    <a:pt x="104" y="57"/>
                  </a:lnTo>
                  <a:lnTo>
                    <a:pt x="106" y="56"/>
                  </a:lnTo>
                  <a:lnTo>
                    <a:pt x="107" y="56"/>
                  </a:lnTo>
                  <a:lnTo>
                    <a:pt x="113" y="59"/>
                  </a:lnTo>
                  <a:lnTo>
                    <a:pt x="114" y="60"/>
                  </a:lnTo>
                  <a:lnTo>
                    <a:pt x="115" y="60"/>
                  </a:lnTo>
                  <a:lnTo>
                    <a:pt x="116" y="60"/>
                  </a:lnTo>
                  <a:lnTo>
                    <a:pt x="116" y="31"/>
                  </a:lnTo>
                  <a:lnTo>
                    <a:pt x="114" y="12"/>
                  </a:lnTo>
                  <a:lnTo>
                    <a:pt x="114" y="3"/>
                  </a:lnTo>
                  <a:close/>
                </a:path>
              </a:pathLst>
            </a:custGeom>
            <a:solidFill>
              <a:srgbClr val="6987EB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534" name="Freeform 90"/>
            <p:cNvSpPr>
              <a:spLocks/>
            </p:cNvSpPr>
            <p:nvPr/>
          </p:nvSpPr>
          <p:spPr bwMode="auto">
            <a:xfrm>
              <a:off x="3296" y="1726"/>
              <a:ext cx="420" cy="263"/>
            </a:xfrm>
            <a:custGeom>
              <a:avLst/>
              <a:gdLst>
                <a:gd name="T0" fmla="*/ 2147483647 w 82"/>
                <a:gd name="T1" fmla="*/ 0 h 54"/>
                <a:gd name="T2" fmla="*/ 2147483647 w 82"/>
                <a:gd name="T3" fmla="*/ 2147483647 h 54"/>
                <a:gd name="T4" fmla="*/ 2147483647 w 82"/>
                <a:gd name="T5" fmla="*/ 2147483647 h 54"/>
                <a:gd name="T6" fmla="*/ 2147483647 w 82"/>
                <a:gd name="T7" fmla="*/ 2147483647 h 54"/>
                <a:gd name="T8" fmla="*/ 2147483647 w 82"/>
                <a:gd name="T9" fmla="*/ 2147483647 h 54"/>
                <a:gd name="T10" fmla="*/ 2147483647 w 82"/>
                <a:gd name="T11" fmla="*/ 2147483647 h 54"/>
                <a:gd name="T12" fmla="*/ 2147483647 w 82"/>
                <a:gd name="T13" fmla="*/ 2147483647 h 54"/>
                <a:gd name="T14" fmla="*/ 2147483647 w 82"/>
                <a:gd name="T15" fmla="*/ 2147483647 h 54"/>
                <a:gd name="T16" fmla="*/ 2147483647 w 82"/>
                <a:gd name="T17" fmla="*/ 2147483647 h 54"/>
                <a:gd name="T18" fmla="*/ 2147483647 w 82"/>
                <a:gd name="T19" fmla="*/ 2147483647 h 54"/>
                <a:gd name="T20" fmla="*/ 2147483647 w 82"/>
                <a:gd name="T21" fmla="*/ 2147483647 h 54"/>
                <a:gd name="T22" fmla="*/ 2147483647 w 82"/>
                <a:gd name="T23" fmla="*/ 2147483647 h 54"/>
                <a:gd name="T24" fmla="*/ 2147483647 w 82"/>
                <a:gd name="T25" fmla="*/ 2147483647 h 54"/>
                <a:gd name="T26" fmla="*/ 2147483647 w 82"/>
                <a:gd name="T27" fmla="*/ 2147483647 h 54"/>
                <a:gd name="T28" fmla="*/ 2147483647 w 82"/>
                <a:gd name="T29" fmla="*/ 2147483647 h 54"/>
                <a:gd name="T30" fmla="*/ 2147483647 w 82"/>
                <a:gd name="T31" fmla="*/ 2147483647 h 54"/>
                <a:gd name="T32" fmla="*/ 2147483647 w 82"/>
                <a:gd name="T33" fmla="*/ 2147483647 h 54"/>
                <a:gd name="T34" fmla="*/ 2147483647 w 82"/>
                <a:gd name="T35" fmla="*/ 2147483647 h 54"/>
                <a:gd name="T36" fmla="*/ 2147483647 w 82"/>
                <a:gd name="T37" fmla="*/ 2147483647 h 54"/>
                <a:gd name="T38" fmla="*/ 2147483647 w 82"/>
                <a:gd name="T39" fmla="*/ 2147483647 h 54"/>
                <a:gd name="T40" fmla="*/ 2147483647 w 82"/>
                <a:gd name="T41" fmla="*/ 2147483647 h 54"/>
                <a:gd name="T42" fmla="*/ 2147483647 w 82"/>
                <a:gd name="T43" fmla="*/ 2147483647 h 54"/>
                <a:gd name="T44" fmla="*/ 2147483647 w 82"/>
                <a:gd name="T45" fmla="*/ 2147483647 h 54"/>
                <a:gd name="T46" fmla="*/ 2147483647 w 82"/>
                <a:gd name="T47" fmla="*/ 2147483647 h 54"/>
                <a:gd name="T48" fmla="*/ 2147483647 w 82"/>
                <a:gd name="T49" fmla="*/ 2147483647 h 54"/>
                <a:gd name="T50" fmla="*/ 2147483647 w 82"/>
                <a:gd name="T51" fmla="*/ 2147483647 h 54"/>
                <a:gd name="T52" fmla="*/ 2147483647 w 82"/>
                <a:gd name="T53" fmla="*/ 2147483647 h 54"/>
                <a:gd name="T54" fmla="*/ 2147483647 w 82"/>
                <a:gd name="T55" fmla="*/ 2147483647 h 54"/>
                <a:gd name="T56" fmla="*/ 2147483647 w 82"/>
                <a:gd name="T57" fmla="*/ 2147483647 h 54"/>
                <a:gd name="T58" fmla="*/ 2147483647 w 82"/>
                <a:gd name="T59" fmla="*/ 2147483647 h 54"/>
                <a:gd name="T60" fmla="*/ 2147483647 w 82"/>
                <a:gd name="T61" fmla="*/ 2147483647 h 54"/>
                <a:gd name="T62" fmla="*/ 2147483647 w 82"/>
                <a:gd name="T63" fmla="*/ 2147483647 h 54"/>
                <a:gd name="T64" fmla="*/ 2147483647 w 82"/>
                <a:gd name="T65" fmla="*/ 2147483647 h 54"/>
                <a:gd name="T66" fmla="*/ 2147483647 w 82"/>
                <a:gd name="T67" fmla="*/ 2147483647 h 54"/>
                <a:gd name="T68" fmla="*/ 2147483647 w 82"/>
                <a:gd name="T69" fmla="*/ 2147483647 h 54"/>
                <a:gd name="T70" fmla="*/ 2147483647 w 82"/>
                <a:gd name="T71" fmla="*/ 2147483647 h 5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82"/>
                <a:gd name="T109" fmla="*/ 0 h 54"/>
                <a:gd name="T110" fmla="*/ 82 w 82"/>
                <a:gd name="T111" fmla="*/ 54 h 5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82" h="54">
                  <a:moveTo>
                    <a:pt x="2" y="2"/>
                  </a:moveTo>
                  <a:lnTo>
                    <a:pt x="66" y="0"/>
                  </a:lnTo>
                  <a:lnTo>
                    <a:pt x="67" y="2"/>
                  </a:lnTo>
                  <a:lnTo>
                    <a:pt x="68" y="4"/>
                  </a:lnTo>
                  <a:lnTo>
                    <a:pt x="68" y="5"/>
                  </a:lnTo>
                  <a:lnTo>
                    <a:pt x="67" y="6"/>
                  </a:lnTo>
                  <a:lnTo>
                    <a:pt x="68" y="8"/>
                  </a:lnTo>
                  <a:lnTo>
                    <a:pt x="69" y="13"/>
                  </a:lnTo>
                  <a:lnTo>
                    <a:pt x="73" y="14"/>
                  </a:lnTo>
                  <a:lnTo>
                    <a:pt x="74" y="16"/>
                  </a:lnTo>
                  <a:lnTo>
                    <a:pt x="75" y="17"/>
                  </a:lnTo>
                  <a:lnTo>
                    <a:pt x="75" y="18"/>
                  </a:lnTo>
                  <a:lnTo>
                    <a:pt x="78" y="20"/>
                  </a:lnTo>
                  <a:lnTo>
                    <a:pt x="78" y="21"/>
                  </a:lnTo>
                  <a:lnTo>
                    <a:pt x="81" y="23"/>
                  </a:lnTo>
                  <a:lnTo>
                    <a:pt x="82" y="26"/>
                  </a:lnTo>
                  <a:lnTo>
                    <a:pt x="81" y="27"/>
                  </a:lnTo>
                  <a:lnTo>
                    <a:pt x="80" y="29"/>
                  </a:lnTo>
                  <a:lnTo>
                    <a:pt x="80" y="30"/>
                  </a:lnTo>
                  <a:lnTo>
                    <a:pt x="80" y="31"/>
                  </a:lnTo>
                  <a:lnTo>
                    <a:pt x="77" y="34"/>
                  </a:lnTo>
                  <a:lnTo>
                    <a:pt x="75" y="34"/>
                  </a:lnTo>
                  <a:lnTo>
                    <a:pt x="75" y="35"/>
                  </a:lnTo>
                  <a:lnTo>
                    <a:pt x="72" y="35"/>
                  </a:lnTo>
                  <a:lnTo>
                    <a:pt x="71" y="36"/>
                  </a:lnTo>
                  <a:lnTo>
                    <a:pt x="70" y="38"/>
                  </a:lnTo>
                  <a:lnTo>
                    <a:pt x="70" y="39"/>
                  </a:lnTo>
                  <a:lnTo>
                    <a:pt x="72" y="41"/>
                  </a:lnTo>
                  <a:lnTo>
                    <a:pt x="72" y="42"/>
                  </a:lnTo>
                  <a:lnTo>
                    <a:pt x="72" y="44"/>
                  </a:lnTo>
                  <a:lnTo>
                    <a:pt x="70" y="49"/>
                  </a:lnTo>
                  <a:lnTo>
                    <a:pt x="68" y="50"/>
                  </a:lnTo>
                  <a:lnTo>
                    <a:pt x="67" y="51"/>
                  </a:lnTo>
                  <a:lnTo>
                    <a:pt x="67" y="53"/>
                  </a:lnTo>
                  <a:lnTo>
                    <a:pt x="66" y="54"/>
                  </a:lnTo>
                  <a:lnTo>
                    <a:pt x="63" y="50"/>
                  </a:lnTo>
                  <a:lnTo>
                    <a:pt x="11" y="52"/>
                  </a:lnTo>
                  <a:lnTo>
                    <a:pt x="11" y="51"/>
                  </a:lnTo>
                  <a:lnTo>
                    <a:pt x="10" y="49"/>
                  </a:lnTo>
                  <a:lnTo>
                    <a:pt x="11" y="48"/>
                  </a:lnTo>
                  <a:lnTo>
                    <a:pt x="10" y="46"/>
                  </a:lnTo>
                  <a:lnTo>
                    <a:pt x="9" y="45"/>
                  </a:lnTo>
                  <a:lnTo>
                    <a:pt x="10" y="44"/>
                  </a:lnTo>
                  <a:lnTo>
                    <a:pt x="10" y="42"/>
                  </a:lnTo>
                  <a:lnTo>
                    <a:pt x="8" y="41"/>
                  </a:lnTo>
                  <a:lnTo>
                    <a:pt x="8" y="39"/>
                  </a:lnTo>
                  <a:lnTo>
                    <a:pt x="9" y="37"/>
                  </a:lnTo>
                  <a:lnTo>
                    <a:pt x="8" y="36"/>
                  </a:lnTo>
                  <a:lnTo>
                    <a:pt x="6" y="35"/>
                  </a:lnTo>
                  <a:lnTo>
                    <a:pt x="6" y="33"/>
                  </a:lnTo>
                  <a:lnTo>
                    <a:pt x="6" y="32"/>
                  </a:lnTo>
                  <a:lnTo>
                    <a:pt x="5" y="31"/>
                  </a:lnTo>
                  <a:lnTo>
                    <a:pt x="4" y="28"/>
                  </a:lnTo>
                  <a:lnTo>
                    <a:pt x="3" y="26"/>
                  </a:lnTo>
                  <a:lnTo>
                    <a:pt x="4" y="24"/>
                  </a:lnTo>
                  <a:lnTo>
                    <a:pt x="4" y="23"/>
                  </a:lnTo>
                  <a:lnTo>
                    <a:pt x="2" y="22"/>
                  </a:lnTo>
                  <a:lnTo>
                    <a:pt x="2" y="20"/>
                  </a:lnTo>
                  <a:lnTo>
                    <a:pt x="2" y="18"/>
                  </a:lnTo>
                  <a:lnTo>
                    <a:pt x="0" y="15"/>
                  </a:lnTo>
                  <a:lnTo>
                    <a:pt x="2" y="12"/>
                  </a:lnTo>
                  <a:lnTo>
                    <a:pt x="1" y="10"/>
                  </a:lnTo>
                  <a:lnTo>
                    <a:pt x="2" y="10"/>
                  </a:lnTo>
                  <a:lnTo>
                    <a:pt x="2" y="7"/>
                  </a:lnTo>
                  <a:lnTo>
                    <a:pt x="1" y="6"/>
                  </a:lnTo>
                  <a:lnTo>
                    <a:pt x="2" y="4"/>
                  </a:lnTo>
                  <a:lnTo>
                    <a:pt x="1" y="3"/>
                  </a:lnTo>
                  <a:lnTo>
                    <a:pt x="0" y="2"/>
                  </a:lnTo>
                  <a:lnTo>
                    <a:pt x="2" y="2"/>
                  </a:lnTo>
                  <a:close/>
                </a:path>
              </a:pathLst>
            </a:custGeom>
            <a:solidFill>
              <a:srgbClr val="6987EB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535" name="Freeform 91"/>
            <p:cNvSpPr>
              <a:spLocks/>
            </p:cNvSpPr>
            <p:nvPr/>
          </p:nvSpPr>
          <p:spPr bwMode="auto">
            <a:xfrm>
              <a:off x="3353" y="1970"/>
              <a:ext cx="460" cy="380"/>
            </a:xfrm>
            <a:custGeom>
              <a:avLst/>
              <a:gdLst>
                <a:gd name="T0" fmla="*/ 2147483647 w 90"/>
                <a:gd name="T1" fmla="*/ 2147483647 h 78"/>
                <a:gd name="T2" fmla="*/ 2147483647 w 90"/>
                <a:gd name="T3" fmla="*/ 2147483647 h 78"/>
                <a:gd name="T4" fmla="*/ 2147483647 w 90"/>
                <a:gd name="T5" fmla="*/ 2147483647 h 78"/>
                <a:gd name="T6" fmla="*/ 2147483647 w 90"/>
                <a:gd name="T7" fmla="*/ 2147483647 h 78"/>
                <a:gd name="T8" fmla="*/ 2147483647 w 90"/>
                <a:gd name="T9" fmla="*/ 2147483647 h 78"/>
                <a:gd name="T10" fmla="*/ 2147483647 w 90"/>
                <a:gd name="T11" fmla="*/ 2147483647 h 78"/>
                <a:gd name="T12" fmla="*/ 2147483647 w 90"/>
                <a:gd name="T13" fmla="*/ 2147483647 h 78"/>
                <a:gd name="T14" fmla="*/ 2147483647 w 90"/>
                <a:gd name="T15" fmla="*/ 2147483647 h 78"/>
                <a:gd name="T16" fmla="*/ 2147483647 w 90"/>
                <a:gd name="T17" fmla="*/ 2147483647 h 78"/>
                <a:gd name="T18" fmla="*/ 2147483647 w 90"/>
                <a:gd name="T19" fmla="*/ 2147483647 h 78"/>
                <a:gd name="T20" fmla="*/ 2147483647 w 90"/>
                <a:gd name="T21" fmla="*/ 2147483647 h 78"/>
                <a:gd name="T22" fmla="*/ 2147483647 w 90"/>
                <a:gd name="T23" fmla="*/ 2147483647 h 78"/>
                <a:gd name="T24" fmla="*/ 2147483647 w 90"/>
                <a:gd name="T25" fmla="*/ 2147483647 h 78"/>
                <a:gd name="T26" fmla="*/ 2147483647 w 90"/>
                <a:gd name="T27" fmla="*/ 2147483647 h 78"/>
                <a:gd name="T28" fmla="*/ 2147483647 w 90"/>
                <a:gd name="T29" fmla="*/ 2147483647 h 78"/>
                <a:gd name="T30" fmla="*/ 2147483647 w 90"/>
                <a:gd name="T31" fmla="*/ 2147483647 h 78"/>
                <a:gd name="T32" fmla="*/ 2147483647 w 90"/>
                <a:gd name="T33" fmla="*/ 2147483647 h 78"/>
                <a:gd name="T34" fmla="*/ 2147483647 w 90"/>
                <a:gd name="T35" fmla="*/ 2147483647 h 78"/>
                <a:gd name="T36" fmla="*/ 2147483647 w 90"/>
                <a:gd name="T37" fmla="*/ 2147483647 h 78"/>
                <a:gd name="T38" fmla="*/ 2147483647 w 90"/>
                <a:gd name="T39" fmla="*/ 2147483647 h 78"/>
                <a:gd name="T40" fmla="*/ 2147483647 w 90"/>
                <a:gd name="T41" fmla="*/ 2147483647 h 78"/>
                <a:gd name="T42" fmla="*/ 2147483647 w 90"/>
                <a:gd name="T43" fmla="*/ 2147483647 h 78"/>
                <a:gd name="T44" fmla="*/ 2147483647 w 90"/>
                <a:gd name="T45" fmla="*/ 2147483647 h 78"/>
                <a:gd name="T46" fmla="*/ 2147483647 w 90"/>
                <a:gd name="T47" fmla="*/ 2147483647 h 78"/>
                <a:gd name="T48" fmla="*/ 2147483647 w 90"/>
                <a:gd name="T49" fmla="*/ 2147483647 h 78"/>
                <a:gd name="T50" fmla="*/ 2147483647 w 90"/>
                <a:gd name="T51" fmla="*/ 2147483647 h 78"/>
                <a:gd name="T52" fmla="*/ 2147483647 w 90"/>
                <a:gd name="T53" fmla="*/ 2147483647 h 78"/>
                <a:gd name="T54" fmla="*/ 2147483647 w 90"/>
                <a:gd name="T55" fmla="*/ 2147483647 h 78"/>
                <a:gd name="T56" fmla="*/ 0 w 90"/>
                <a:gd name="T57" fmla="*/ 2147483647 h 78"/>
                <a:gd name="T58" fmla="*/ 2147483647 w 90"/>
                <a:gd name="T59" fmla="*/ 2147483647 h 78"/>
                <a:gd name="T60" fmla="*/ 2147483647 w 90"/>
                <a:gd name="T61" fmla="*/ 2147483647 h 78"/>
                <a:gd name="T62" fmla="*/ 2147483647 w 90"/>
                <a:gd name="T63" fmla="*/ 2147483647 h 78"/>
                <a:gd name="T64" fmla="*/ 2147483647 w 90"/>
                <a:gd name="T65" fmla="*/ 2147483647 h 78"/>
                <a:gd name="T66" fmla="*/ 2147483647 w 90"/>
                <a:gd name="T67" fmla="*/ 2147483647 h 78"/>
                <a:gd name="T68" fmla="*/ 2147483647 w 90"/>
                <a:gd name="T69" fmla="*/ 2147483647 h 78"/>
                <a:gd name="T70" fmla="*/ 2147483647 w 90"/>
                <a:gd name="T71" fmla="*/ 2147483647 h 78"/>
                <a:gd name="T72" fmla="*/ 2147483647 w 90"/>
                <a:gd name="T73" fmla="*/ 2147483647 h 78"/>
                <a:gd name="T74" fmla="*/ 2147483647 w 90"/>
                <a:gd name="T75" fmla="*/ 2147483647 h 7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90"/>
                <a:gd name="T115" fmla="*/ 0 h 78"/>
                <a:gd name="T116" fmla="*/ 90 w 90"/>
                <a:gd name="T117" fmla="*/ 78 h 7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90" h="78">
                  <a:moveTo>
                    <a:pt x="16" y="72"/>
                  </a:moveTo>
                  <a:lnTo>
                    <a:pt x="76" y="69"/>
                  </a:lnTo>
                  <a:lnTo>
                    <a:pt x="76" y="70"/>
                  </a:lnTo>
                  <a:lnTo>
                    <a:pt x="77" y="71"/>
                  </a:lnTo>
                  <a:lnTo>
                    <a:pt x="78" y="72"/>
                  </a:lnTo>
                  <a:lnTo>
                    <a:pt x="77" y="74"/>
                  </a:lnTo>
                  <a:lnTo>
                    <a:pt x="76" y="75"/>
                  </a:lnTo>
                  <a:lnTo>
                    <a:pt x="74" y="77"/>
                  </a:lnTo>
                  <a:lnTo>
                    <a:pt x="74" y="78"/>
                  </a:lnTo>
                  <a:lnTo>
                    <a:pt x="83" y="78"/>
                  </a:lnTo>
                  <a:lnTo>
                    <a:pt x="84" y="75"/>
                  </a:lnTo>
                  <a:lnTo>
                    <a:pt x="83" y="74"/>
                  </a:lnTo>
                  <a:lnTo>
                    <a:pt x="84" y="71"/>
                  </a:lnTo>
                  <a:lnTo>
                    <a:pt x="85" y="69"/>
                  </a:lnTo>
                  <a:lnTo>
                    <a:pt x="86" y="67"/>
                  </a:lnTo>
                  <a:lnTo>
                    <a:pt x="88" y="67"/>
                  </a:lnTo>
                  <a:lnTo>
                    <a:pt x="89" y="67"/>
                  </a:lnTo>
                  <a:lnTo>
                    <a:pt x="90" y="62"/>
                  </a:lnTo>
                  <a:lnTo>
                    <a:pt x="90" y="61"/>
                  </a:lnTo>
                  <a:lnTo>
                    <a:pt x="89" y="60"/>
                  </a:lnTo>
                  <a:lnTo>
                    <a:pt x="88" y="59"/>
                  </a:lnTo>
                  <a:lnTo>
                    <a:pt x="87" y="59"/>
                  </a:lnTo>
                  <a:lnTo>
                    <a:pt x="87" y="60"/>
                  </a:lnTo>
                  <a:lnTo>
                    <a:pt x="84" y="56"/>
                  </a:lnTo>
                  <a:lnTo>
                    <a:pt x="84" y="55"/>
                  </a:lnTo>
                  <a:lnTo>
                    <a:pt x="85" y="54"/>
                  </a:lnTo>
                  <a:lnTo>
                    <a:pt x="85" y="53"/>
                  </a:lnTo>
                  <a:lnTo>
                    <a:pt x="84" y="52"/>
                  </a:lnTo>
                  <a:lnTo>
                    <a:pt x="83" y="49"/>
                  </a:lnTo>
                  <a:lnTo>
                    <a:pt x="79" y="46"/>
                  </a:lnTo>
                  <a:lnTo>
                    <a:pt x="78" y="45"/>
                  </a:lnTo>
                  <a:lnTo>
                    <a:pt x="74" y="43"/>
                  </a:lnTo>
                  <a:lnTo>
                    <a:pt x="72" y="40"/>
                  </a:lnTo>
                  <a:lnTo>
                    <a:pt x="71" y="38"/>
                  </a:lnTo>
                  <a:lnTo>
                    <a:pt x="71" y="37"/>
                  </a:lnTo>
                  <a:lnTo>
                    <a:pt x="74" y="34"/>
                  </a:lnTo>
                  <a:lnTo>
                    <a:pt x="73" y="32"/>
                  </a:lnTo>
                  <a:lnTo>
                    <a:pt x="74" y="30"/>
                  </a:lnTo>
                  <a:lnTo>
                    <a:pt x="73" y="29"/>
                  </a:lnTo>
                  <a:lnTo>
                    <a:pt x="70" y="27"/>
                  </a:lnTo>
                  <a:lnTo>
                    <a:pt x="69" y="28"/>
                  </a:lnTo>
                  <a:lnTo>
                    <a:pt x="68" y="29"/>
                  </a:lnTo>
                  <a:lnTo>
                    <a:pt x="67" y="29"/>
                  </a:lnTo>
                  <a:lnTo>
                    <a:pt x="65" y="22"/>
                  </a:lnTo>
                  <a:lnTo>
                    <a:pt x="64" y="21"/>
                  </a:lnTo>
                  <a:lnTo>
                    <a:pt x="60" y="18"/>
                  </a:lnTo>
                  <a:lnTo>
                    <a:pt x="56" y="14"/>
                  </a:lnTo>
                  <a:lnTo>
                    <a:pt x="56" y="13"/>
                  </a:lnTo>
                  <a:lnTo>
                    <a:pt x="55" y="10"/>
                  </a:lnTo>
                  <a:lnTo>
                    <a:pt x="55" y="6"/>
                  </a:lnTo>
                  <a:lnTo>
                    <a:pt x="55" y="5"/>
                  </a:lnTo>
                  <a:lnTo>
                    <a:pt x="55" y="4"/>
                  </a:lnTo>
                  <a:lnTo>
                    <a:pt x="52" y="0"/>
                  </a:lnTo>
                  <a:lnTo>
                    <a:pt x="0" y="2"/>
                  </a:lnTo>
                  <a:lnTo>
                    <a:pt x="1" y="3"/>
                  </a:lnTo>
                  <a:lnTo>
                    <a:pt x="2" y="5"/>
                  </a:lnTo>
                  <a:lnTo>
                    <a:pt x="3" y="7"/>
                  </a:lnTo>
                  <a:lnTo>
                    <a:pt x="5" y="9"/>
                  </a:lnTo>
                  <a:lnTo>
                    <a:pt x="5" y="10"/>
                  </a:lnTo>
                  <a:lnTo>
                    <a:pt x="5" y="11"/>
                  </a:lnTo>
                  <a:lnTo>
                    <a:pt x="5" y="12"/>
                  </a:lnTo>
                  <a:lnTo>
                    <a:pt x="11" y="16"/>
                  </a:lnTo>
                  <a:lnTo>
                    <a:pt x="9" y="18"/>
                  </a:lnTo>
                  <a:lnTo>
                    <a:pt x="9" y="20"/>
                  </a:lnTo>
                  <a:lnTo>
                    <a:pt x="10" y="22"/>
                  </a:lnTo>
                  <a:lnTo>
                    <a:pt x="11" y="22"/>
                  </a:lnTo>
                  <a:lnTo>
                    <a:pt x="12" y="25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5" y="27"/>
                  </a:lnTo>
                  <a:lnTo>
                    <a:pt x="16" y="63"/>
                  </a:lnTo>
                  <a:lnTo>
                    <a:pt x="16" y="72"/>
                  </a:lnTo>
                  <a:close/>
                </a:path>
              </a:pathLst>
            </a:custGeom>
            <a:solidFill>
              <a:srgbClr val="6987EB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536" name="Freeform 92"/>
            <p:cNvSpPr>
              <a:spLocks/>
            </p:cNvSpPr>
            <p:nvPr/>
          </p:nvSpPr>
          <p:spPr bwMode="auto">
            <a:xfrm>
              <a:off x="3526" y="1438"/>
              <a:ext cx="364" cy="371"/>
            </a:xfrm>
            <a:custGeom>
              <a:avLst/>
              <a:gdLst>
                <a:gd name="T0" fmla="*/ 2147483647 w 71"/>
                <a:gd name="T1" fmla="*/ 2147483647 h 76"/>
                <a:gd name="T2" fmla="*/ 2147483647 w 71"/>
                <a:gd name="T3" fmla="*/ 2147483647 h 76"/>
                <a:gd name="T4" fmla="*/ 2147483647 w 71"/>
                <a:gd name="T5" fmla="*/ 2147483647 h 76"/>
                <a:gd name="T6" fmla="*/ 2147483647 w 71"/>
                <a:gd name="T7" fmla="*/ 2147483647 h 76"/>
                <a:gd name="T8" fmla="*/ 2147483647 w 71"/>
                <a:gd name="T9" fmla="*/ 2147483647 h 76"/>
                <a:gd name="T10" fmla="*/ 2147483647 w 71"/>
                <a:gd name="T11" fmla="*/ 2147483647 h 76"/>
                <a:gd name="T12" fmla="*/ 2147483647 w 71"/>
                <a:gd name="T13" fmla="*/ 2147483647 h 76"/>
                <a:gd name="T14" fmla="*/ 2147483647 w 71"/>
                <a:gd name="T15" fmla="*/ 2147483647 h 76"/>
                <a:gd name="T16" fmla="*/ 2147483647 w 71"/>
                <a:gd name="T17" fmla="*/ 2147483647 h 76"/>
                <a:gd name="T18" fmla="*/ 2147483647 w 71"/>
                <a:gd name="T19" fmla="*/ 2147483647 h 76"/>
                <a:gd name="T20" fmla="*/ 2147483647 w 71"/>
                <a:gd name="T21" fmla="*/ 2147483647 h 76"/>
                <a:gd name="T22" fmla="*/ 2147483647 w 71"/>
                <a:gd name="T23" fmla="*/ 2147483647 h 76"/>
                <a:gd name="T24" fmla="*/ 2147483647 w 71"/>
                <a:gd name="T25" fmla="*/ 2147483647 h 76"/>
                <a:gd name="T26" fmla="*/ 2147483647 w 71"/>
                <a:gd name="T27" fmla="*/ 2147483647 h 76"/>
                <a:gd name="T28" fmla="*/ 0 w 71"/>
                <a:gd name="T29" fmla="*/ 2147483647 h 76"/>
                <a:gd name="T30" fmla="*/ 2147483647 w 71"/>
                <a:gd name="T31" fmla="*/ 2147483647 h 76"/>
                <a:gd name="T32" fmla="*/ 2147483647 w 71"/>
                <a:gd name="T33" fmla="*/ 2147483647 h 76"/>
                <a:gd name="T34" fmla="*/ 2147483647 w 71"/>
                <a:gd name="T35" fmla="*/ 2147483647 h 76"/>
                <a:gd name="T36" fmla="*/ 2147483647 w 71"/>
                <a:gd name="T37" fmla="*/ 2147483647 h 76"/>
                <a:gd name="T38" fmla="*/ 2147483647 w 71"/>
                <a:gd name="T39" fmla="*/ 2147483647 h 76"/>
                <a:gd name="T40" fmla="*/ 2147483647 w 71"/>
                <a:gd name="T41" fmla="*/ 2147483647 h 76"/>
                <a:gd name="T42" fmla="*/ 2147483647 w 71"/>
                <a:gd name="T43" fmla="*/ 2147483647 h 76"/>
                <a:gd name="T44" fmla="*/ 2147483647 w 71"/>
                <a:gd name="T45" fmla="*/ 2147483647 h 76"/>
                <a:gd name="T46" fmla="*/ 2147483647 w 71"/>
                <a:gd name="T47" fmla="*/ 2147483647 h 76"/>
                <a:gd name="T48" fmla="*/ 2147483647 w 71"/>
                <a:gd name="T49" fmla="*/ 2147483647 h 76"/>
                <a:gd name="T50" fmla="*/ 2147483647 w 71"/>
                <a:gd name="T51" fmla="*/ 2147483647 h 76"/>
                <a:gd name="T52" fmla="*/ 2147483647 w 71"/>
                <a:gd name="T53" fmla="*/ 2147483647 h 76"/>
                <a:gd name="T54" fmla="*/ 2147483647 w 71"/>
                <a:gd name="T55" fmla="*/ 2147483647 h 76"/>
                <a:gd name="T56" fmla="*/ 2147483647 w 71"/>
                <a:gd name="T57" fmla="*/ 2147483647 h 76"/>
                <a:gd name="T58" fmla="*/ 2147483647 w 71"/>
                <a:gd name="T59" fmla="*/ 2147483647 h 76"/>
                <a:gd name="T60" fmla="*/ 2147483647 w 71"/>
                <a:gd name="T61" fmla="*/ 2147483647 h 76"/>
                <a:gd name="T62" fmla="*/ 2147483647 w 71"/>
                <a:gd name="T63" fmla="*/ 2147483647 h 76"/>
                <a:gd name="T64" fmla="*/ 2147483647 w 71"/>
                <a:gd name="T65" fmla="*/ 2147483647 h 76"/>
                <a:gd name="T66" fmla="*/ 2147483647 w 71"/>
                <a:gd name="T67" fmla="*/ 2147483647 h 76"/>
                <a:gd name="T68" fmla="*/ 2147483647 w 71"/>
                <a:gd name="T69" fmla="*/ 2147483647 h 76"/>
                <a:gd name="T70" fmla="*/ 2147483647 w 71"/>
                <a:gd name="T71" fmla="*/ 2147483647 h 76"/>
                <a:gd name="T72" fmla="*/ 2147483647 w 71"/>
                <a:gd name="T73" fmla="*/ 2147483647 h 76"/>
                <a:gd name="T74" fmla="*/ 2147483647 w 71"/>
                <a:gd name="T75" fmla="*/ 2147483647 h 76"/>
                <a:gd name="T76" fmla="*/ 2147483647 w 71"/>
                <a:gd name="T77" fmla="*/ 2147483647 h 76"/>
                <a:gd name="T78" fmla="*/ 2147483647 w 71"/>
                <a:gd name="T79" fmla="*/ 2147483647 h 76"/>
                <a:gd name="T80" fmla="*/ 2147483647 w 71"/>
                <a:gd name="T81" fmla="*/ 2147483647 h 76"/>
                <a:gd name="T82" fmla="*/ 2147483647 w 71"/>
                <a:gd name="T83" fmla="*/ 2147483647 h 76"/>
                <a:gd name="T84" fmla="*/ 2147483647 w 71"/>
                <a:gd name="T85" fmla="*/ 2147483647 h 76"/>
                <a:gd name="T86" fmla="*/ 2147483647 w 71"/>
                <a:gd name="T87" fmla="*/ 2147483647 h 76"/>
                <a:gd name="T88" fmla="*/ 2147483647 w 71"/>
                <a:gd name="T89" fmla="*/ 2147483647 h 76"/>
                <a:gd name="T90" fmla="*/ 2147483647 w 71"/>
                <a:gd name="T91" fmla="*/ 2147483647 h 76"/>
                <a:gd name="T92" fmla="*/ 2147483647 w 71"/>
                <a:gd name="T93" fmla="*/ 2147483647 h 76"/>
                <a:gd name="T94" fmla="*/ 2147483647 w 71"/>
                <a:gd name="T95" fmla="*/ 2147483647 h 76"/>
                <a:gd name="T96" fmla="*/ 2147483647 w 71"/>
                <a:gd name="T97" fmla="*/ 2147483647 h 76"/>
                <a:gd name="T98" fmla="*/ 2147483647 w 71"/>
                <a:gd name="T99" fmla="*/ 2147483647 h 76"/>
                <a:gd name="T100" fmla="*/ 2147483647 w 71"/>
                <a:gd name="T101" fmla="*/ 2147483647 h 76"/>
                <a:gd name="T102" fmla="*/ 2147483647 w 71"/>
                <a:gd name="T103" fmla="*/ 2147483647 h 76"/>
                <a:gd name="T104" fmla="*/ 2147483647 w 71"/>
                <a:gd name="T105" fmla="*/ 2147483647 h 76"/>
                <a:gd name="T106" fmla="*/ 2147483647 w 71"/>
                <a:gd name="T107" fmla="*/ 2147483647 h 76"/>
                <a:gd name="T108" fmla="*/ 2147483647 w 71"/>
                <a:gd name="T109" fmla="*/ 2147483647 h 76"/>
                <a:gd name="T110" fmla="*/ 2147483647 w 71"/>
                <a:gd name="T111" fmla="*/ 2147483647 h 76"/>
                <a:gd name="T112" fmla="*/ 2147483647 w 71"/>
                <a:gd name="T113" fmla="*/ 2147483647 h 76"/>
                <a:gd name="T114" fmla="*/ 2147483647 w 71"/>
                <a:gd name="T115" fmla="*/ 2147483647 h 76"/>
                <a:gd name="T116" fmla="*/ 2147483647 w 71"/>
                <a:gd name="T117" fmla="*/ 2147483647 h 76"/>
                <a:gd name="T118" fmla="*/ 2147483647 w 71"/>
                <a:gd name="T119" fmla="*/ 2147483647 h 76"/>
                <a:gd name="T120" fmla="*/ 2147483647 w 71"/>
                <a:gd name="T121" fmla="*/ 2147483647 h 76"/>
                <a:gd name="T122" fmla="*/ 2147483647 w 71"/>
                <a:gd name="T123" fmla="*/ 2147483647 h 7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71"/>
                <a:gd name="T187" fmla="*/ 0 h 76"/>
                <a:gd name="T188" fmla="*/ 71 w 71"/>
                <a:gd name="T189" fmla="*/ 76 h 7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71" h="76">
                  <a:moveTo>
                    <a:pt x="30" y="76"/>
                  </a:moveTo>
                  <a:lnTo>
                    <a:pt x="29" y="75"/>
                  </a:lnTo>
                  <a:lnTo>
                    <a:pt x="28" y="73"/>
                  </a:lnTo>
                  <a:lnTo>
                    <a:pt x="24" y="72"/>
                  </a:lnTo>
                  <a:lnTo>
                    <a:pt x="23" y="67"/>
                  </a:lnTo>
                  <a:lnTo>
                    <a:pt x="22" y="65"/>
                  </a:lnTo>
                  <a:lnTo>
                    <a:pt x="23" y="64"/>
                  </a:lnTo>
                  <a:lnTo>
                    <a:pt x="23" y="63"/>
                  </a:lnTo>
                  <a:lnTo>
                    <a:pt x="22" y="61"/>
                  </a:lnTo>
                  <a:lnTo>
                    <a:pt x="21" y="59"/>
                  </a:lnTo>
                  <a:lnTo>
                    <a:pt x="21" y="56"/>
                  </a:lnTo>
                  <a:lnTo>
                    <a:pt x="21" y="54"/>
                  </a:lnTo>
                  <a:lnTo>
                    <a:pt x="21" y="53"/>
                  </a:lnTo>
                  <a:lnTo>
                    <a:pt x="17" y="50"/>
                  </a:lnTo>
                  <a:lnTo>
                    <a:pt x="13" y="48"/>
                  </a:lnTo>
                  <a:lnTo>
                    <a:pt x="12" y="45"/>
                  </a:lnTo>
                  <a:lnTo>
                    <a:pt x="8" y="44"/>
                  </a:lnTo>
                  <a:lnTo>
                    <a:pt x="8" y="43"/>
                  </a:lnTo>
                  <a:lnTo>
                    <a:pt x="7" y="42"/>
                  </a:lnTo>
                  <a:lnTo>
                    <a:pt x="4" y="41"/>
                  </a:lnTo>
                  <a:lnTo>
                    <a:pt x="3" y="41"/>
                  </a:lnTo>
                  <a:lnTo>
                    <a:pt x="2" y="40"/>
                  </a:lnTo>
                  <a:lnTo>
                    <a:pt x="1" y="39"/>
                  </a:lnTo>
                  <a:lnTo>
                    <a:pt x="1" y="34"/>
                  </a:lnTo>
                  <a:lnTo>
                    <a:pt x="2" y="31"/>
                  </a:lnTo>
                  <a:lnTo>
                    <a:pt x="2" y="30"/>
                  </a:lnTo>
                  <a:lnTo>
                    <a:pt x="3" y="28"/>
                  </a:lnTo>
                  <a:lnTo>
                    <a:pt x="1" y="26"/>
                  </a:lnTo>
                  <a:lnTo>
                    <a:pt x="0" y="25"/>
                  </a:lnTo>
                  <a:lnTo>
                    <a:pt x="1" y="22"/>
                  </a:lnTo>
                  <a:lnTo>
                    <a:pt x="1" y="20"/>
                  </a:lnTo>
                  <a:lnTo>
                    <a:pt x="5" y="17"/>
                  </a:lnTo>
                  <a:lnTo>
                    <a:pt x="6" y="17"/>
                  </a:lnTo>
                  <a:lnTo>
                    <a:pt x="7" y="16"/>
                  </a:lnTo>
                  <a:lnTo>
                    <a:pt x="6" y="7"/>
                  </a:lnTo>
                  <a:lnTo>
                    <a:pt x="7" y="6"/>
                  </a:lnTo>
                  <a:lnTo>
                    <a:pt x="8" y="5"/>
                  </a:lnTo>
                  <a:lnTo>
                    <a:pt x="9" y="5"/>
                  </a:lnTo>
                  <a:lnTo>
                    <a:pt x="11" y="6"/>
                  </a:lnTo>
                  <a:lnTo>
                    <a:pt x="13" y="5"/>
                  </a:lnTo>
                  <a:lnTo>
                    <a:pt x="16" y="4"/>
                  </a:lnTo>
                  <a:lnTo>
                    <a:pt x="22" y="1"/>
                  </a:lnTo>
                  <a:lnTo>
                    <a:pt x="23" y="0"/>
                  </a:lnTo>
                  <a:lnTo>
                    <a:pt x="24" y="1"/>
                  </a:lnTo>
                  <a:lnTo>
                    <a:pt x="24" y="2"/>
                  </a:lnTo>
                  <a:lnTo>
                    <a:pt x="23" y="3"/>
                  </a:lnTo>
                  <a:lnTo>
                    <a:pt x="23" y="4"/>
                  </a:lnTo>
                  <a:lnTo>
                    <a:pt x="22" y="6"/>
                  </a:lnTo>
                  <a:lnTo>
                    <a:pt x="25" y="5"/>
                  </a:lnTo>
                  <a:lnTo>
                    <a:pt x="26" y="5"/>
                  </a:lnTo>
                  <a:lnTo>
                    <a:pt x="27" y="7"/>
                  </a:lnTo>
                  <a:lnTo>
                    <a:pt x="28" y="6"/>
                  </a:lnTo>
                  <a:lnTo>
                    <a:pt x="29" y="7"/>
                  </a:lnTo>
                  <a:lnTo>
                    <a:pt x="31" y="8"/>
                  </a:lnTo>
                  <a:lnTo>
                    <a:pt x="32" y="8"/>
                  </a:lnTo>
                  <a:lnTo>
                    <a:pt x="32" y="10"/>
                  </a:lnTo>
                  <a:lnTo>
                    <a:pt x="33" y="11"/>
                  </a:lnTo>
                  <a:lnTo>
                    <a:pt x="44" y="13"/>
                  </a:lnTo>
                  <a:lnTo>
                    <a:pt x="46" y="13"/>
                  </a:lnTo>
                  <a:lnTo>
                    <a:pt x="48" y="15"/>
                  </a:lnTo>
                  <a:lnTo>
                    <a:pt x="50" y="15"/>
                  </a:lnTo>
                  <a:lnTo>
                    <a:pt x="51" y="15"/>
                  </a:lnTo>
                  <a:lnTo>
                    <a:pt x="54" y="15"/>
                  </a:lnTo>
                  <a:lnTo>
                    <a:pt x="56" y="16"/>
                  </a:lnTo>
                  <a:lnTo>
                    <a:pt x="57" y="17"/>
                  </a:lnTo>
                  <a:lnTo>
                    <a:pt x="56" y="17"/>
                  </a:lnTo>
                  <a:lnTo>
                    <a:pt x="56" y="18"/>
                  </a:lnTo>
                  <a:lnTo>
                    <a:pt x="58" y="18"/>
                  </a:lnTo>
                  <a:lnTo>
                    <a:pt x="60" y="19"/>
                  </a:lnTo>
                  <a:lnTo>
                    <a:pt x="61" y="21"/>
                  </a:lnTo>
                  <a:lnTo>
                    <a:pt x="60" y="25"/>
                  </a:lnTo>
                  <a:lnTo>
                    <a:pt x="62" y="25"/>
                  </a:lnTo>
                  <a:lnTo>
                    <a:pt x="63" y="25"/>
                  </a:lnTo>
                  <a:lnTo>
                    <a:pt x="62" y="26"/>
                  </a:lnTo>
                  <a:lnTo>
                    <a:pt x="62" y="27"/>
                  </a:lnTo>
                  <a:lnTo>
                    <a:pt x="62" y="28"/>
                  </a:lnTo>
                  <a:lnTo>
                    <a:pt x="64" y="30"/>
                  </a:lnTo>
                  <a:lnTo>
                    <a:pt x="61" y="33"/>
                  </a:lnTo>
                  <a:lnTo>
                    <a:pt x="60" y="36"/>
                  </a:lnTo>
                  <a:lnTo>
                    <a:pt x="59" y="38"/>
                  </a:lnTo>
                  <a:lnTo>
                    <a:pt x="59" y="39"/>
                  </a:lnTo>
                  <a:lnTo>
                    <a:pt x="61" y="38"/>
                  </a:lnTo>
                  <a:lnTo>
                    <a:pt x="63" y="35"/>
                  </a:lnTo>
                  <a:lnTo>
                    <a:pt x="65" y="33"/>
                  </a:lnTo>
                  <a:lnTo>
                    <a:pt x="66" y="33"/>
                  </a:lnTo>
                  <a:lnTo>
                    <a:pt x="67" y="32"/>
                  </a:lnTo>
                  <a:lnTo>
                    <a:pt x="68" y="31"/>
                  </a:lnTo>
                  <a:lnTo>
                    <a:pt x="68" y="30"/>
                  </a:lnTo>
                  <a:lnTo>
                    <a:pt x="68" y="28"/>
                  </a:lnTo>
                  <a:lnTo>
                    <a:pt x="68" y="27"/>
                  </a:lnTo>
                  <a:lnTo>
                    <a:pt x="69" y="27"/>
                  </a:lnTo>
                  <a:lnTo>
                    <a:pt x="69" y="26"/>
                  </a:lnTo>
                  <a:lnTo>
                    <a:pt x="70" y="25"/>
                  </a:lnTo>
                  <a:lnTo>
                    <a:pt x="71" y="25"/>
                  </a:lnTo>
                  <a:lnTo>
                    <a:pt x="71" y="26"/>
                  </a:lnTo>
                  <a:lnTo>
                    <a:pt x="71" y="28"/>
                  </a:lnTo>
                  <a:lnTo>
                    <a:pt x="69" y="33"/>
                  </a:lnTo>
                  <a:lnTo>
                    <a:pt x="68" y="34"/>
                  </a:lnTo>
                  <a:lnTo>
                    <a:pt x="68" y="35"/>
                  </a:lnTo>
                  <a:lnTo>
                    <a:pt x="68" y="36"/>
                  </a:lnTo>
                  <a:lnTo>
                    <a:pt x="66" y="40"/>
                  </a:lnTo>
                  <a:lnTo>
                    <a:pt x="66" y="43"/>
                  </a:lnTo>
                  <a:lnTo>
                    <a:pt x="66" y="45"/>
                  </a:lnTo>
                  <a:lnTo>
                    <a:pt x="64" y="46"/>
                  </a:lnTo>
                  <a:lnTo>
                    <a:pt x="64" y="47"/>
                  </a:lnTo>
                  <a:lnTo>
                    <a:pt x="64" y="50"/>
                  </a:lnTo>
                  <a:lnTo>
                    <a:pt x="65" y="54"/>
                  </a:lnTo>
                  <a:lnTo>
                    <a:pt x="64" y="55"/>
                  </a:lnTo>
                  <a:lnTo>
                    <a:pt x="63" y="59"/>
                  </a:lnTo>
                  <a:lnTo>
                    <a:pt x="63" y="65"/>
                  </a:lnTo>
                  <a:lnTo>
                    <a:pt x="65" y="70"/>
                  </a:lnTo>
                  <a:lnTo>
                    <a:pt x="65" y="71"/>
                  </a:lnTo>
                  <a:lnTo>
                    <a:pt x="65" y="72"/>
                  </a:lnTo>
                  <a:lnTo>
                    <a:pt x="65" y="74"/>
                  </a:lnTo>
                  <a:lnTo>
                    <a:pt x="30" y="76"/>
                  </a:lnTo>
                  <a:close/>
                </a:path>
              </a:pathLst>
            </a:custGeom>
            <a:solidFill>
              <a:srgbClr val="6987EB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537" name="Freeform 93"/>
            <p:cNvSpPr>
              <a:spLocks/>
            </p:cNvSpPr>
            <p:nvPr/>
          </p:nvSpPr>
          <p:spPr bwMode="auto">
            <a:xfrm>
              <a:off x="3787" y="2057"/>
              <a:ext cx="509" cy="249"/>
            </a:xfrm>
            <a:custGeom>
              <a:avLst/>
              <a:gdLst>
                <a:gd name="T0" fmla="*/ 2147483647 w 99"/>
                <a:gd name="T1" fmla="*/ 2147483647 h 51"/>
                <a:gd name="T2" fmla="*/ 2147483647 w 99"/>
                <a:gd name="T3" fmla="*/ 2147483647 h 51"/>
                <a:gd name="T4" fmla="*/ 2147483647 w 99"/>
                <a:gd name="T5" fmla="*/ 2147483647 h 51"/>
                <a:gd name="T6" fmla="*/ 2147483647 w 99"/>
                <a:gd name="T7" fmla="*/ 2147483647 h 51"/>
                <a:gd name="T8" fmla="*/ 2147483647 w 99"/>
                <a:gd name="T9" fmla="*/ 2147483647 h 51"/>
                <a:gd name="T10" fmla="*/ 2147483647 w 99"/>
                <a:gd name="T11" fmla="*/ 2147483647 h 51"/>
                <a:gd name="T12" fmla="*/ 2147483647 w 99"/>
                <a:gd name="T13" fmla="*/ 2147483647 h 51"/>
                <a:gd name="T14" fmla="*/ 2147483647 w 99"/>
                <a:gd name="T15" fmla="*/ 2147483647 h 51"/>
                <a:gd name="T16" fmla="*/ 2147483647 w 99"/>
                <a:gd name="T17" fmla="*/ 2147483647 h 51"/>
                <a:gd name="T18" fmla="*/ 2147483647 w 99"/>
                <a:gd name="T19" fmla="*/ 2147483647 h 51"/>
                <a:gd name="T20" fmla="*/ 2147483647 w 99"/>
                <a:gd name="T21" fmla="*/ 2147483647 h 51"/>
                <a:gd name="T22" fmla="*/ 2147483647 w 99"/>
                <a:gd name="T23" fmla="*/ 2147483647 h 51"/>
                <a:gd name="T24" fmla="*/ 2147483647 w 99"/>
                <a:gd name="T25" fmla="*/ 2147483647 h 51"/>
                <a:gd name="T26" fmla="*/ 2147483647 w 99"/>
                <a:gd name="T27" fmla="*/ 2147483647 h 51"/>
                <a:gd name="T28" fmla="*/ 2147483647 w 99"/>
                <a:gd name="T29" fmla="*/ 2147483647 h 51"/>
                <a:gd name="T30" fmla="*/ 2147483647 w 99"/>
                <a:gd name="T31" fmla="*/ 2147483647 h 51"/>
                <a:gd name="T32" fmla="*/ 2147483647 w 99"/>
                <a:gd name="T33" fmla="*/ 2147483647 h 51"/>
                <a:gd name="T34" fmla="*/ 2147483647 w 99"/>
                <a:gd name="T35" fmla="*/ 2147483647 h 51"/>
                <a:gd name="T36" fmla="*/ 2147483647 w 99"/>
                <a:gd name="T37" fmla="*/ 2147483647 h 51"/>
                <a:gd name="T38" fmla="*/ 2147483647 w 99"/>
                <a:gd name="T39" fmla="*/ 2147483647 h 51"/>
                <a:gd name="T40" fmla="*/ 2147483647 w 99"/>
                <a:gd name="T41" fmla="*/ 2147483647 h 51"/>
                <a:gd name="T42" fmla="*/ 2147483647 w 99"/>
                <a:gd name="T43" fmla="*/ 2147483647 h 51"/>
                <a:gd name="T44" fmla="*/ 2147483647 w 99"/>
                <a:gd name="T45" fmla="*/ 2147483647 h 51"/>
                <a:gd name="T46" fmla="*/ 2147483647 w 99"/>
                <a:gd name="T47" fmla="*/ 2147483647 h 51"/>
                <a:gd name="T48" fmla="*/ 2147483647 w 99"/>
                <a:gd name="T49" fmla="*/ 0 h 51"/>
                <a:gd name="T50" fmla="*/ 2147483647 w 99"/>
                <a:gd name="T51" fmla="*/ 2147483647 h 51"/>
                <a:gd name="T52" fmla="*/ 2147483647 w 99"/>
                <a:gd name="T53" fmla="*/ 0 h 51"/>
                <a:gd name="T54" fmla="*/ 2147483647 w 99"/>
                <a:gd name="T55" fmla="*/ 2147483647 h 51"/>
                <a:gd name="T56" fmla="*/ 2147483647 w 99"/>
                <a:gd name="T57" fmla="*/ 2147483647 h 51"/>
                <a:gd name="T58" fmla="*/ 2147483647 w 99"/>
                <a:gd name="T59" fmla="*/ 2147483647 h 51"/>
                <a:gd name="T60" fmla="*/ 2147483647 w 99"/>
                <a:gd name="T61" fmla="*/ 2147483647 h 51"/>
                <a:gd name="T62" fmla="*/ 2147483647 w 99"/>
                <a:gd name="T63" fmla="*/ 2147483647 h 51"/>
                <a:gd name="T64" fmla="*/ 2147483647 w 99"/>
                <a:gd name="T65" fmla="*/ 2147483647 h 51"/>
                <a:gd name="T66" fmla="*/ 2147483647 w 99"/>
                <a:gd name="T67" fmla="*/ 2147483647 h 51"/>
                <a:gd name="T68" fmla="*/ 2147483647 w 99"/>
                <a:gd name="T69" fmla="*/ 2147483647 h 51"/>
                <a:gd name="T70" fmla="*/ 2147483647 w 99"/>
                <a:gd name="T71" fmla="*/ 2147483647 h 51"/>
                <a:gd name="T72" fmla="*/ 2147483647 w 99"/>
                <a:gd name="T73" fmla="*/ 2147483647 h 51"/>
                <a:gd name="T74" fmla="*/ 2147483647 w 99"/>
                <a:gd name="T75" fmla="*/ 2147483647 h 51"/>
                <a:gd name="T76" fmla="*/ 2147483647 w 99"/>
                <a:gd name="T77" fmla="*/ 2147483647 h 51"/>
                <a:gd name="T78" fmla="*/ 2147483647 w 99"/>
                <a:gd name="T79" fmla="*/ 2147483647 h 51"/>
                <a:gd name="T80" fmla="*/ 2147483647 w 99"/>
                <a:gd name="T81" fmla="*/ 2147483647 h 51"/>
                <a:gd name="T82" fmla="*/ 2147483647 w 99"/>
                <a:gd name="T83" fmla="*/ 2147483647 h 51"/>
                <a:gd name="T84" fmla="*/ 2147483647 w 99"/>
                <a:gd name="T85" fmla="*/ 2147483647 h 51"/>
                <a:gd name="T86" fmla="*/ 2147483647 w 99"/>
                <a:gd name="T87" fmla="*/ 2147483647 h 51"/>
                <a:gd name="T88" fmla="*/ 2147483647 w 99"/>
                <a:gd name="T89" fmla="*/ 2147483647 h 51"/>
                <a:gd name="T90" fmla="*/ 2147483647 w 99"/>
                <a:gd name="T91" fmla="*/ 2147483647 h 51"/>
                <a:gd name="T92" fmla="*/ 2147483647 w 99"/>
                <a:gd name="T93" fmla="*/ 2147483647 h 51"/>
                <a:gd name="T94" fmla="*/ 2147483647 w 99"/>
                <a:gd name="T95" fmla="*/ 2147483647 h 51"/>
                <a:gd name="T96" fmla="*/ 2147483647 w 99"/>
                <a:gd name="T97" fmla="*/ 2147483647 h 51"/>
                <a:gd name="T98" fmla="*/ 2147483647 w 99"/>
                <a:gd name="T99" fmla="*/ 2147483647 h 51"/>
                <a:gd name="T100" fmla="*/ 2147483647 w 99"/>
                <a:gd name="T101" fmla="*/ 2147483647 h 51"/>
                <a:gd name="T102" fmla="*/ 2147483647 w 99"/>
                <a:gd name="T103" fmla="*/ 2147483647 h 51"/>
                <a:gd name="T104" fmla="*/ 2147483647 w 99"/>
                <a:gd name="T105" fmla="*/ 2147483647 h 51"/>
                <a:gd name="T106" fmla="*/ 2147483647 w 99"/>
                <a:gd name="T107" fmla="*/ 2147483647 h 51"/>
                <a:gd name="T108" fmla="*/ 2147483647 w 99"/>
                <a:gd name="T109" fmla="*/ 2147483647 h 51"/>
                <a:gd name="T110" fmla="*/ 0 w 99"/>
                <a:gd name="T111" fmla="*/ 2147483647 h 51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99"/>
                <a:gd name="T169" fmla="*/ 0 h 51"/>
                <a:gd name="T170" fmla="*/ 99 w 99"/>
                <a:gd name="T171" fmla="*/ 51 h 51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99" h="51">
                  <a:moveTo>
                    <a:pt x="0" y="51"/>
                  </a:moveTo>
                  <a:lnTo>
                    <a:pt x="20" y="49"/>
                  </a:lnTo>
                  <a:lnTo>
                    <a:pt x="20" y="48"/>
                  </a:lnTo>
                  <a:lnTo>
                    <a:pt x="19" y="47"/>
                  </a:lnTo>
                  <a:lnTo>
                    <a:pt x="22" y="46"/>
                  </a:lnTo>
                  <a:lnTo>
                    <a:pt x="22" y="47"/>
                  </a:lnTo>
                  <a:lnTo>
                    <a:pt x="78" y="42"/>
                  </a:lnTo>
                  <a:lnTo>
                    <a:pt x="80" y="41"/>
                  </a:lnTo>
                  <a:lnTo>
                    <a:pt x="80" y="40"/>
                  </a:lnTo>
                  <a:lnTo>
                    <a:pt x="85" y="38"/>
                  </a:lnTo>
                  <a:lnTo>
                    <a:pt x="86" y="37"/>
                  </a:lnTo>
                  <a:lnTo>
                    <a:pt x="89" y="35"/>
                  </a:lnTo>
                  <a:lnTo>
                    <a:pt x="89" y="34"/>
                  </a:lnTo>
                  <a:lnTo>
                    <a:pt x="89" y="33"/>
                  </a:lnTo>
                  <a:lnTo>
                    <a:pt x="90" y="32"/>
                  </a:lnTo>
                  <a:lnTo>
                    <a:pt x="90" y="31"/>
                  </a:lnTo>
                  <a:lnTo>
                    <a:pt x="92" y="29"/>
                  </a:lnTo>
                  <a:lnTo>
                    <a:pt x="99" y="23"/>
                  </a:lnTo>
                  <a:lnTo>
                    <a:pt x="99" y="22"/>
                  </a:lnTo>
                  <a:lnTo>
                    <a:pt x="98" y="22"/>
                  </a:lnTo>
                  <a:lnTo>
                    <a:pt x="97" y="22"/>
                  </a:lnTo>
                  <a:lnTo>
                    <a:pt x="97" y="21"/>
                  </a:lnTo>
                  <a:lnTo>
                    <a:pt x="95" y="20"/>
                  </a:lnTo>
                  <a:lnTo>
                    <a:pt x="95" y="21"/>
                  </a:lnTo>
                  <a:lnTo>
                    <a:pt x="94" y="20"/>
                  </a:lnTo>
                  <a:lnTo>
                    <a:pt x="92" y="18"/>
                  </a:lnTo>
                  <a:lnTo>
                    <a:pt x="90" y="14"/>
                  </a:lnTo>
                  <a:lnTo>
                    <a:pt x="89" y="13"/>
                  </a:lnTo>
                  <a:lnTo>
                    <a:pt x="89" y="12"/>
                  </a:lnTo>
                  <a:lnTo>
                    <a:pt x="89" y="10"/>
                  </a:lnTo>
                  <a:lnTo>
                    <a:pt x="89" y="8"/>
                  </a:lnTo>
                  <a:lnTo>
                    <a:pt x="87" y="7"/>
                  </a:lnTo>
                  <a:lnTo>
                    <a:pt x="86" y="6"/>
                  </a:lnTo>
                  <a:lnTo>
                    <a:pt x="84" y="4"/>
                  </a:lnTo>
                  <a:lnTo>
                    <a:pt x="84" y="3"/>
                  </a:lnTo>
                  <a:lnTo>
                    <a:pt x="82" y="4"/>
                  </a:lnTo>
                  <a:lnTo>
                    <a:pt x="82" y="5"/>
                  </a:lnTo>
                  <a:lnTo>
                    <a:pt x="81" y="6"/>
                  </a:lnTo>
                  <a:lnTo>
                    <a:pt x="80" y="6"/>
                  </a:lnTo>
                  <a:lnTo>
                    <a:pt x="78" y="6"/>
                  </a:lnTo>
                  <a:lnTo>
                    <a:pt x="76" y="5"/>
                  </a:lnTo>
                  <a:lnTo>
                    <a:pt x="75" y="6"/>
                  </a:lnTo>
                  <a:lnTo>
                    <a:pt x="74" y="7"/>
                  </a:lnTo>
                  <a:lnTo>
                    <a:pt x="71" y="5"/>
                  </a:lnTo>
                  <a:lnTo>
                    <a:pt x="68" y="5"/>
                  </a:lnTo>
                  <a:lnTo>
                    <a:pt x="66" y="4"/>
                  </a:lnTo>
                  <a:lnTo>
                    <a:pt x="65" y="2"/>
                  </a:lnTo>
                  <a:lnTo>
                    <a:pt x="63" y="0"/>
                  </a:lnTo>
                  <a:lnTo>
                    <a:pt x="61" y="1"/>
                  </a:lnTo>
                  <a:lnTo>
                    <a:pt x="59" y="0"/>
                  </a:lnTo>
                  <a:lnTo>
                    <a:pt x="58" y="0"/>
                  </a:lnTo>
                  <a:lnTo>
                    <a:pt x="58" y="2"/>
                  </a:lnTo>
                  <a:lnTo>
                    <a:pt x="58" y="5"/>
                  </a:lnTo>
                  <a:lnTo>
                    <a:pt x="58" y="6"/>
                  </a:lnTo>
                  <a:lnTo>
                    <a:pt x="56" y="7"/>
                  </a:lnTo>
                  <a:lnTo>
                    <a:pt x="55" y="8"/>
                  </a:lnTo>
                  <a:lnTo>
                    <a:pt x="52" y="8"/>
                  </a:lnTo>
                  <a:lnTo>
                    <a:pt x="51" y="8"/>
                  </a:lnTo>
                  <a:lnTo>
                    <a:pt x="51" y="11"/>
                  </a:lnTo>
                  <a:lnTo>
                    <a:pt x="46" y="18"/>
                  </a:lnTo>
                  <a:lnTo>
                    <a:pt x="45" y="21"/>
                  </a:lnTo>
                  <a:lnTo>
                    <a:pt x="42" y="21"/>
                  </a:lnTo>
                  <a:lnTo>
                    <a:pt x="40" y="19"/>
                  </a:lnTo>
                  <a:lnTo>
                    <a:pt x="39" y="19"/>
                  </a:lnTo>
                  <a:lnTo>
                    <a:pt x="38" y="20"/>
                  </a:lnTo>
                  <a:lnTo>
                    <a:pt x="37" y="24"/>
                  </a:lnTo>
                  <a:lnTo>
                    <a:pt x="36" y="25"/>
                  </a:lnTo>
                  <a:lnTo>
                    <a:pt x="35" y="24"/>
                  </a:lnTo>
                  <a:lnTo>
                    <a:pt x="34" y="23"/>
                  </a:lnTo>
                  <a:lnTo>
                    <a:pt x="32" y="23"/>
                  </a:lnTo>
                  <a:lnTo>
                    <a:pt x="31" y="26"/>
                  </a:lnTo>
                  <a:lnTo>
                    <a:pt x="30" y="26"/>
                  </a:lnTo>
                  <a:lnTo>
                    <a:pt x="26" y="24"/>
                  </a:lnTo>
                  <a:lnTo>
                    <a:pt x="23" y="25"/>
                  </a:lnTo>
                  <a:lnTo>
                    <a:pt x="20" y="25"/>
                  </a:lnTo>
                  <a:lnTo>
                    <a:pt x="20" y="26"/>
                  </a:lnTo>
                  <a:lnTo>
                    <a:pt x="20" y="27"/>
                  </a:lnTo>
                  <a:lnTo>
                    <a:pt x="19" y="27"/>
                  </a:lnTo>
                  <a:lnTo>
                    <a:pt x="18" y="27"/>
                  </a:lnTo>
                  <a:lnTo>
                    <a:pt x="17" y="28"/>
                  </a:lnTo>
                  <a:lnTo>
                    <a:pt x="17" y="30"/>
                  </a:lnTo>
                  <a:lnTo>
                    <a:pt x="18" y="32"/>
                  </a:lnTo>
                  <a:lnTo>
                    <a:pt x="18" y="33"/>
                  </a:lnTo>
                  <a:lnTo>
                    <a:pt x="14" y="34"/>
                  </a:lnTo>
                  <a:lnTo>
                    <a:pt x="12" y="34"/>
                  </a:lnTo>
                  <a:lnTo>
                    <a:pt x="13" y="36"/>
                  </a:lnTo>
                  <a:lnTo>
                    <a:pt x="13" y="40"/>
                  </a:lnTo>
                  <a:lnTo>
                    <a:pt x="12" y="40"/>
                  </a:lnTo>
                  <a:lnTo>
                    <a:pt x="10" y="39"/>
                  </a:lnTo>
                  <a:lnTo>
                    <a:pt x="8" y="38"/>
                  </a:lnTo>
                  <a:lnTo>
                    <a:pt x="6" y="38"/>
                  </a:lnTo>
                  <a:lnTo>
                    <a:pt x="4" y="39"/>
                  </a:lnTo>
                  <a:lnTo>
                    <a:pt x="4" y="42"/>
                  </a:lnTo>
                  <a:lnTo>
                    <a:pt x="5" y="43"/>
                  </a:lnTo>
                  <a:lnTo>
                    <a:pt x="5" y="44"/>
                  </a:lnTo>
                  <a:lnTo>
                    <a:pt x="4" y="49"/>
                  </a:lnTo>
                  <a:lnTo>
                    <a:pt x="3" y="49"/>
                  </a:lnTo>
                  <a:lnTo>
                    <a:pt x="1" y="49"/>
                  </a:lnTo>
                  <a:lnTo>
                    <a:pt x="0" y="51"/>
                  </a:lnTo>
                  <a:close/>
                </a:path>
              </a:pathLst>
            </a:custGeom>
            <a:solidFill>
              <a:srgbClr val="6987EB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538" name="Freeform 94"/>
            <p:cNvSpPr>
              <a:spLocks/>
            </p:cNvSpPr>
            <p:nvPr/>
          </p:nvSpPr>
          <p:spPr bwMode="auto">
            <a:xfrm>
              <a:off x="3742" y="2243"/>
              <a:ext cx="568" cy="190"/>
            </a:xfrm>
            <a:custGeom>
              <a:avLst/>
              <a:gdLst>
                <a:gd name="T0" fmla="*/ 2147483647 w 111"/>
                <a:gd name="T1" fmla="*/ 0 h 39"/>
                <a:gd name="T2" fmla="*/ 2147483647 w 111"/>
                <a:gd name="T3" fmla="*/ 2147483647 h 39"/>
                <a:gd name="T4" fmla="*/ 2147483647 w 111"/>
                <a:gd name="T5" fmla="*/ 2147483647 h 39"/>
                <a:gd name="T6" fmla="*/ 2147483647 w 111"/>
                <a:gd name="T7" fmla="*/ 2147483647 h 39"/>
                <a:gd name="T8" fmla="*/ 2147483647 w 111"/>
                <a:gd name="T9" fmla="*/ 2147483647 h 39"/>
                <a:gd name="T10" fmla="*/ 2147483647 w 111"/>
                <a:gd name="T11" fmla="*/ 2147483647 h 39"/>
                <a:gd name="T12" fmla="*/ 2147483647 w 111"/>
                <a:gd name="T13" fmla="*/ 2147483647 h 39"/>
                <a:gd name="T14" fmla="*/ 2147483647 w 111"/>
                <a:gd name="T15" fmla="*/ 2147483647 h 39"/>
                <a:gd name="T16" fmla="*/ 2147483647 w 111"/>
                <a:gd name="T17" fmla="*/ 2147483647 h 39"/>
                <a:gd name="T18" fmla="*/ 2147483647 w 111"/>
                <a:gd name="T19" fmla="*/ 2147483647 h 39"/>
                <a:gd name="T20" fmla="*/ 2147483647 w 111"/>
                <a:gd name="T21" fmla="*/ 2147483647 h 39"/>
                <a:gd name="T22" fmla="*/ 2147483647 w 111"/>
                <a:gd name="T23" fmla="*/ 2147483647 h 39"/>
                <a:gd name="T24" fmla="*/ 2147483647 w 111"/>
                <a:gd name="T25" fmla="*/ 2147483647 h 39"/>
                <a:gd name="T26" fmla="*/ 2147483647 w 111"/>
                <a:gd name="T27" fmla="*/ 2147483647 h 39"/>
                <a:gd name="T28" fmla="*/ 2147483647 w 111"/>
                <a:gd name="T29" fmla="*/ 2147483647 h 39"/>
                <a:gd name="T30" fmla="*/ 2147483647 w 111"/>
                <a:gd name="T31" fmla="*/ 2147483647 h 39"/>
                <a:gd name="T32" fmla="*/ 2147483647 w 111"/>
                <a:gd name="T33" fmla="*/ 2147483647 h 39"/>
                <a:gd name="T34" fmla="*/ 2147483647 w 111"/>
                <a:gd name="T35" fmla="*/ 2147483647 h 39"/>
                <a:gd name="T36" fmla="*/ 2147483647 w 111"/>
                <a:gd name="T37" fmla="*/ 2147483647 h 39"/>
                <a:gd name="T38" fmla="*/ 2147483647 w 111"/>
                <a:gd name="T39" fmla="*/ 2147483647 h 39"/>
                <a:gd name="T40" fmla="*/ 2147483647 w 111"/>
                <a:gd name="T41" fmla="*/ 2147483647 h 39"/>
                <a:gd name="T42" fmla="*/ 2147483647 w 111"/>
                <a:gd name="T43" fmla="*/ 2147483647 h 39"/>
                <a:gd name="T44" fmla="*/ 0 w 111"/>
                <a:gd name="T45" fmla="*/ 2147483647 h 39"/>
                <a:gd name="T46" fmla="*/ 2147483647 w 111"/>
                <a:gd name="T47" fmla="*/ 2147483647 h 39"/>
                <a:gd name="T48" fmla="*/ 2147483647 w 111"/>
                <a:gd name="T49" fmla="*/ 2147483647 h 39"/>
                <a:gd name="T50" fmla="*/ 2147483647 w 111"/>
                <a:gd name="T51" fmla="*/ 2147483647 h 39"/>
                <a:gd name="T52" fmla="*/ 2147483647 w 111"/>
                <a:gd name="T53" fmla="*/ 2147483647 h 39"/>
                <a:gd name="T54" fmla="*/ 2147483647 w 111"/>
                <a:gd name="T55" fmla="*/ 2147483647 h 39"/>
                <a:gd name="T56" fmla="*/ 2147483647 w 111"/>
                <a:gd name="T57" fmla="*/ 2147483647 h 39"/>
                <a:gd name="T58" fmla="*/ 2147483647 w 111"/>
                <a:gd name="T59" fmla="*/ 2147483647 h 39"/>
                <a:gd name="T60" fmla="*/ 2147483647 w 111"/>
                <a:gd name="T61" fmla="*/ 2147483647 h 39"/>
                <a:gd name="T62" fmla="*/ 2147483647 w 111"/>
                <a:gd name="T63" fmla="*/ 2147483647 h 39"/>
                <a:gd name="T64" fmla="*/ 2147483647 w 111"/>
                <a:gd name="T65" fmla="*/ 2147483647 h 39"/>
                <a:gd name="T66" fmla="*/ 2147483647 w 111"/>
                <a:gd name="T67" fmla="*/ 2147483647 h 39"/>
                <a:gd name="T68" fmla="*/ 2147483647 w 111"/>
                <a:gd name="T69" fmla="*/ 2147483647 h 39"/>
                <a:gd name="T70" fmla="*/ 2147483647 w 111"/>
                <a:gd name="T71" fmla="*/ 2147483647 h 39"/>
                <a:gd name="T72" fmla="*/ 2147483647 w 111"/>
                <a:gd name="T73" fmla="*/ 2147483647 h 39"/>
                <a:gd name="T74" fmla="*/ 2147483647 w 111"/>
                <a:gd name="T75" fmla="*/ 2147483647 h 39"/>
                <a:gd name="T76" fmla="*/ 2147483647 w 111"/>
                <a:gd name="T77" fmla="*/ 2147483647 h 39"/>
                <a:gd name="T78" fmla="*/ 2147483647 w 111"/>
                <a:gd name="T79" fmla="*/ 2147483647 h 39"/>
                <a:gd name="T80" fmla="*/ 2147483647 w 111"/>
                <a:gd name="T81" fmla="*/ 2147483647 h 39"/>
                <a:gd name="T82" fmla="*/ 2147483647 w 111"/>
                <a:gd name="T83" fmla="*/ 2147483647 h 39"/>
                <a:gd name="T84" fmla="*/ 2147483647 w 111"/>
                <a:gd name="T85" fmla="*/ 2147483647 h 39"/>
                <a:gd name="T86" fmla="*/ 2147483647 w 111"/>
                <a:gd name="T87" fmla="*/ 2147483647 h 39"/>
                <a:gd name="T88" fmla="*/ 2147483647 w 111"/>
                <a:gd name="T89" fmla="*/ 2147483647 h 39"/>
                <a:gd name="T90" fmla="*/ 2147483647 w 111"/>
                <a:gd name="T91" fmla="*/ 2147483647 h 39"/>
                <a:gd name="T92" fmla="*/ 2147483647 w 111"/>
                <a:gd name="T93" fmla="*/ 2147483647 h 39"/>
                <a:gd name="T94" fmla="*/ 2147483647 w 111"/>
                <a:gd name="T95" fmla="*/ 2147483647 h 39"/>
                <a:gd name="T96" fmla="*/ 2147483647 w 111"/>
                <a:gd name="T97" fmla="*/ 2147483647 h 39"/>
                <a:gd name="T98" fmla="*/ 2147483647 w 111"/>
                <a:gd name="T99" fmla="*/ 2147483647 h 39"/>
                <a:gd name="T100" fmla="*/ 2147483647 w 111"/>
                <a:gd name="T101" fmla="*/ 2147483647 h 39"/>
                <a:gd name="T102" fmla="*/ 2147483647 w 111"/>
                <a:gd name="T103" fmla="*/ 2147483647 h 39"/>
                <a:gd name="T104" fmla="*/ 2147483647 w 111"/>
                <a:gd name="T105" fmla="*/ 2147483647 h 39"/>
                <a:gd name="T106" fmla="*/ 2147483647 w 111"/>
                <a:gd name="T107" fmla="*/ 2147483647 h 39"/>
                <a:gd name="T108" fmla="*/ 2147483647 w 111"/>
                <a:gd name="T109" fmla="*/ 2147483647 h 39"/>
                <a:gd name="T110" fmla="*/ 2147483647 w 111"/>
                <a:gd name="T111" fmla="*/ 2147483647 h 39"/>
                <a:gd name="T112" fmla="*/ 2147483647 w 111"/>
                <a:gd name="T113" fmla="*/ 2147483647 h 39"/>
                <a:gd name="T114" fmla="*/ 2147483647 w 111"/>
                <a:gd name="T115" fmla="*/ 0 h 39"/>
                <a:gd name="T116" fmla="*/ 2147483647 w 111"/>
                <a:gd name="T117" fmla="*/ 0 h 3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11"/>
                <a:gd name="T178" fmla="*/ 0 h 39"/>
                <a:gd name="T179" fmla="*/ 111 w 111"/>
                <a:gd name="T180" fmla="*/ 39 h 39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11" h="39">
                  <a:moveTo>
                    <a:pt x="111" y="0"/>
                  </a:moveTo>
                  <a:lnTo>
                    <a:pt x="89" y="3"/>
                  </a:lnTo>
                  <a:lnTo>
                    <a:pt x="87" y="4"/>
                  </a:lnTo>
                  <a:lnTo>
                    <a:pt x="31" y="9"/>
                  </a:lnTo>
                  <a:lnTo>
                    <a:pt x="31" y="8"/>
                  </a:lnTo>
                  <a:lnTo>
                    <a:pt x="28" y="9"/>
                  </a:lnTo>
                  <a:lnTo>
                    <a:pt x="29" y="10"/>
                  </a:lnTo>
                  <a:lnTo>
                    <a:pt x="29" y="11"/>
                  </a:lnTo>
                  <a:lnTo>
                    <a:pt x="9" y="13"/>
                  </a:lnTo>
                  <a:lnTo>
                    <a:pt x="8" y="15"/>
                  </a:lnTo>
                  <a:lnTo>
                    <a:pt x="7" y="18"/>
                  </a:lnTo>
                  <a:lnTo>
                    <a:pt x="8" y="19"/>
                  </a:lnTo>
                  <a:lnTo>
                    <a:pt x="7" y="22"/>
                  </a:lnTo>
                  <a:lnTo>
                    <a:pt x="7" y="23"/>
                  </a:lnTo>
                  <a:lnTo>
                    <a:pt x="6" y="25"/>
                  </a:lnTo>
                  <a:lnTo>
                    <a:pt x="5" y="26"/>
                  </a:lnTo>
                  <a:lnTo>
                    <a:pt x="4" y="30"/>
                  </a:lnTo>
                  <a:lnTo>
                    <a:pt x="2" y="32"/>
                  </a:lnTo>
                  <a:lnTo>
                    <a:pt x="2" y="35"/>
                  </a:lnTo>
                  <a:lnTo>
                    <a:pt x="2" y="38"/>
                  </a:lnTo>
                  <a:lnTo>
                    <a:pt x="0" y="39"/>
                  </a:lnTo>
                  <a:lnTo>
                    <a:pt x="29" y="37"/>
                  </a:lnTo>
                  <a:lnTo>
                    <a:pt x="65" y="34"/>
                  </a:lnTo>
                  <a:lnTo>
                    <a:pt x="78" y="32"/>
                  </a:lnTo>
                  <a:lnTo>
                    <a:pt x="79" y="28"/>
                  </a:lnTo>
                  <a:lnTo>
                    <a:pt x="80" y="28"/>
                  </a:lnTo>
                  <a:lnTo>
                    <a:pt x="81" y="27"/>
                  </a:lnTo>
                  <a:lnTo>
                    <a:pt x="82" y="26"/>
                  </a:lnTo>
                  <a:lnTo>
                    <a:pt x="81" y="25"/>
                  </a:lnTo>
                  <a:lnTo>
                    <a:pt x="82" y="24"/>
                  </a:lnTo>
                  <a:lnTo>
                    <a:pt x="83" y="23"/>
                  </a:lnTo>
                  <a:lnTo>
                    <a:pt x="86" y="22"/>
                  </a:lnTo>
                  <a:lnTo>
                    <a:pt x="89" y="21"/>
                  </a:lnTo>
                  <a:lnTo>
                    <a:pt x="92" y="18"/>
                  </a:lnTo>
                  <a:lnTo>
                    <a:pt x="93" y="18"/>
                  </a:lnTo>
                  <a:lnTo>
                    <a:pt x="95" y="16"/>
                  </a:lnTo>
                  <a:lnTo>
                    <a:pt x="96" y="14"/>
                  </a:lnTo>
                  <a:lnTo>
                    <a:pt x="97" y="14"/>
                  </a:lnTo>
                  <a:lnTo>
                    <a:pt x="98" y="14"/>
                  </a:lnTo>
                  <a:lnTo>
                    <a:pt x="98" y="13"/>
                  </a:lnTo>
                  <a:lnTo>
                    <a:pt x="99" y="12"/>
                  </a:lnTo>
                  <a:lnTo>
                    <a:pt x="100" y="13"/>
                  </a:lnTo>
                  <a:lnTo>
                    <a:pt x="101" y="12"/>
                  </a:lnTo>
                  <a:lnTo>
                    <a:pt x="103" y="10"/>
                  </a:lnTo>
                  <a:lnTo>
                    <a:pt x="104" y="10"/>
                  </a:lnTo>
                  <a:lnTo>
                    <a:pt x="106" y="10"/>
                  </a:lnTo>
                  <a:lnTo>
                    <a:pt x="109" y="6"/>
                  </a:lnTo>
                  <a:lnTo>
                    <a:pt x="110" y="5"/>
                  </a:lnTo>
                  <a:lnTo>
                    <a:pt x="111" y="4"/>
                  </a:lnTo>
                  <a:lnTo>
                    <a:pt x="111" y="3"/>
                  </a:lnTo>
                  <a:lnTo>
                    <a:pt x="111" y="1"/>
                  </a:lnTo>
                  <a:lnTo>
                    <a:pt x="111" y="0"/>
                  </a:lnTo>
                  <a:close/>
                </a:path>
              </a:pathLst>
            </a:custGeom>
            <a:solidFill>
              <a:srgbClr val="6987EB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539" name="Freeform 95"/>
            <p:cNvSpPr>
              <a:spLocks/>
            </p:cNvSpPr>
            <p:nvPr/>
          </p:nvSpPr>
          <p:spPr bwMode="auto">
            <a:xfrm>
              <a:off x="3890" y="2409"/>
              <a:ext cx="266" cy="404"/>
            </a:xfrm>
            <a:custGeom>
              <a:avLst/>
              <a:gdLst>
                <a:gd name="T0" fmla="*/ 0 w 52"/>
                <a:gd name="T1" fmla="*/ 2147483647 h 83"/>
                <a:gd name="T2" fmla="*/ 2147483647 w 52"/>
                <a:gd name="T3" fmla="*/ 2147483647 h 83"/>
                <a:gd name="T4" fmla="*/ 0 w 52"/>
                <a:gd name="T5" fmla="*/ 2147483647 h 83"/>
                <a:gd name="T6" fmla="*/ 0 w 52"/>
                <a:gd name="T7" fmla="*/ 2147483647 h 83"/>
                <a:gd name="T8" fmla="*/ 2147483647 w 52"/>
                <a:gd name="T9" fmla="*/ 2147483647 h 83"/>
                <a:gd name="T10" fmla="*/ 2147483647 w 52"/>
                <a:gd name="T11" fmla="*/ 2147483647 h 83"/>
                <a:gd name="T12" fmla="*/ 2147483647 w 52"/>
                <a:gd name="T13" fmla="*/ 2147483647 h 83"/>
                <a:gd name="T14" fmla="*/ 2147483647 w 52"/>
                <a:gd name="T15" fmla="*/ 2147483647 h 83"/>
                <a:gd name="T16" fmla="*/ 2147483647 w 52"/>
                <a:gd name="T17" fmla="*/ 2147483647 h 83"/>
                <a:gd name="T18" fmla="*/ 2147483647 w 52"/>
                <a:gd name="T19" fmla="*/ 2147483647 h 83"/>
                <a:gd name="T20" fmla="*/ 2147483647 w 52"/>
                <a:gd name="T21" fmla="*/ 2147483647 h 83"/>
                <a:gd name="T22" fmla="*/ 2147483647 w 52"/>
                <a:gd name="T23" fmla="*/ 2147483647 h 83"/>
                <a:gd name="T24" fmla="*/ 2147483647 w 52"/>
                <a:gd name="T25" fmla="*/ 2147483647 h 83"/>
                <a:gd name="T26" fmla="*/ 2147483647 w 52"/>
                <a:gd name="T27" fmla="*/ 2147483647 h 83"/>
                <a:gd name="T28" fmla="*/ 2147483647 w 52"/>
                <a:gd name="T29" fmla="*/ 2147483647 h 83"/>
                <a:gd name="T30" fmla="*/ 2147483647 w 52"/>
                <a:gd name="T31" fmla="*/ 2147483647 h 83"/>
                <a:gd name="T32" fmla="*/ 2147483647 w 52"/>
                <a:gd name="T33" fmla="*/ 2147483647 h 83"/>
                <a:gd name="T34" fmla="*/ 2147483647 w 52"/>
                <a:gd name="T35" fmla="*/ 2147483647 h 83"/>
                <a:gd name="T36" fmla="*/ 2147483647 w 52"/>
                <a:gd name="T37" fmla="*/ 2147483647 h 83"/>
                <a:gd name="T38" fmla="*/ 2147483647 w 52"/>
                <a:gd name="T39" fmla="*/ 2147483647 h 83"/>
                <a:gd name="T40" fmla="*/ 2147483647 w 52"/>
                <a:gd name="T41" fmla="*/ 2147483647 h 83"/>
                <a:gd name="T42" fmla="*/ 2147483647 w 52"/>
                <a:gd name="T43" fmla="*/ 2147483647 h 83"/>
                <a:gd name="T44" fmla="*/ 2147483647 w 52"/>
                <a:gd name="T45" fmla="*/ 2147483647 h 83"/>
                <a:gd name="T46" fmla="*/ 2147483647 w 52"/>
                <a:gd name="T47" fmla="*/ 2147483647 h 83"/>
                <a:gd name="T48" fmla="*/ 2147483647 w 52"/>
                <a:gd name="T49" fmla="*/ 2147483647 h 83"/>
                <a:gd name="T50" fmla="*/ 2147483647 w 52"/>
                <a:gd name="T51" fmla="*/ 2147483647 h 83"/>
                <a:gd name="T52" fmla="*/ 2147483647 w 52"/>
                <a:gd name="T53" fmla="*/ 2147483647 h 83"/>
                <a:gd name="T54" fmla="*/ 2147483647 w 52"/>
                <a:gd name="T55" fmla="*/ 2147483647 h 83"/>
                <a:gd name="T56" fmla="*/ 2147483647 w 52"/>
                <a:gd name="T57" fmla="*/ 2147483647 h 83"/>
                <a:gd name="T58" fmla="*/ 2147483647 w 52"/>
                <a:gd name="T59" fmla="*/ 2147483647 h 83"/>
                <a:gd name="T60" fmla="*/ 2147483647 w 52"/>
                <a:gd name="T61" fmla="*/ 2147483647 h 83"/>
                <a:gd name="T62" fmla="*/ 2147483647 w 52"/>
                <a:gd name="T63" fmla="*/ 2147483647 h 83"/>
                <a:gd name="T64" fmla="*/ 2147483647 w 52"/>
                <a:gd name="T65" fmla="*/ 2147483647 h 83"/>
                <a:gd name="T66" fmla="*/ 2147483647 w 52"/>
                <a:gd name="T67" fmla="*/ 2147483647 h 83"/>
                <a:gd name="T68" fmla="*/ 2147483647 w 52"/>
                <a:gd name="T69" fmla="*/ 2147483647 h 83"/>
                <a:gd name="T70" fmla="*/ 2147483647 w 52"/>
                <a:gd name="T71" fmla="*/ 2147483647 h 83"/>
                <a:gd name="T72" fmla="*/ 2147483647 w 52"/>
                <a:gd name="T73" fmla="*/ 2147483647 h 83"/>
                <a:gd name="T74" fmla="*/ 2147483647 w 52"/>
                <a:gd name="T75" fmla="*/ 2147483647 h 83"/>
                <a:gd name="T76" fmla="*/ 2147483647 w 52"/>
                <a:gd name="T77" fmla="*/ 2147483647 h 83"/>
                <a:gd name="T78" fmla="*/ 2147483647 w 52"/>
                <a:gd name="T79" fmla="*/ 2147483647 h 83"/>
                <a:gd name="T80" fmla="*/ 2147483647 w 52"/>
                <a:gd name="T81" fmla="*/ 2147483647 h 83"/>
                <a:gd name="T82" fmla="*/ 2147483647 w 52"/>
                <a:gd name="T83" fmla="*/ 2147483647 h 83"/>
                <a:gd name="T84" fmla="*/ 2147483647 w 52"/>
                <a:gd name="T85" fmla="*/ 2147483647 h 83"/>
                <a:gd name="T86" fmla="*/ 2147483647 w 52"/>
                <a:gd name="T87" fmla="*/ 2147483647 h 83"/>
                <a:gd name="T88" fmla="*/ 2147483647 w 52"/>
                <a:gd name="T89" fmla="*/ 2147483647 h 83"/>
                <a:gd name="T90" fmla="*/ 2147483647 w 52"/>
                <a:gd name="T91" fmla="*/ 2147483647 h 83"/>
                <a:gd name="T92" fmla="*/ 2147483647 w 52"/>
                <a:gd name="T93" fmla="*/ 2147483647 h 83"/>
                <a:gd name="T94" fmla="*/ 2147483647 w 52"/>
                <a:gd name="T95" fmla="*/ 2147483647 h 83"/>
                <a:gd name="T96" fmla="*/ 2147483647 w 52"/>
                <a:gd name="T97" fmla="*/ 2147483647 h 83"/>
                <a:gd name="T98" fmla="*/ 2147483647 w 52"/>
                <a:gd name="T99" fmla="*/ 2147483647 h 83"/>
                <a:gd name="T100" fmla="*/ 2147483647 w 52"/>
                <a:gd name="T101" fmla="*/ 2147483647 h 83"/>
                <a:gd name="T102" fmla="*/ 2147483647 w 52"/>
                <a:gd name="T103" fmla="*/ 0 h 83"/>
                <a:gd name="T104" fmla="*/ 0 w 52"/>
                <a:gd name="T105" fmla="*/ 2147483647 h 83"/>
                <a:gd name="T106" fmla="*/ 0 w 52"/>
                <a:gd name="T107" fmla="*/ 2147483647 h 83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52"/>
                <a:gd name="T163" fmla="*/ 0 h 83"/>
                <a:gd name="T164" fmla="*/ 52 w 52"/>
                <a:gd name="T165" fmla="*/ 83 h 83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52" h="83">
                  <a:moveTo>
                    <a:pt x="0" y="3"/>
                  </a:moveTo>
                  <a:lnTo>
                    <a:pt x="1" y="5"/>
                  </a:lnTo>
                  <a:lnTo>
                    <a:pt x="0" y="55"/>
                  </a:lnTo>
                  <a:lnTo>
                    <a:pt x="0" y="57"/>
                  </a:lnTo>
                  <a:lnTo>
                    <a:pt x="3" y="82"/>
                  </a:lnTo>
                  <a:lnTo>
                    <a:pt x="4" y="82"/>
                  </a:lnTo>
                  <a:lnTo>
                    <a:pt x="5" y="81"/>
                  </a:lnTo>
                  <a:lnTo>
                    <a:pt x="7" y="82"/>
                  </a:lnTo>
                  <a:lnTo>
                    <a:pt x="8" y="81"/>
                  </a:lnTo>
                  <a:lnTo>
                    <a:pt x="8" y="77"/>
                  </a:lnTo>
                  <a:lnTo>
                    <a:pt x="9" y="75"/>
                  </a:lnTo>
                  <a:lnTo>
                    <a:pt x="10" y="77"/>
                  </a:lnTo>
                  <a:lnTo>
                    <a:pt x="10" y="78"/>
                  </a:lnTo>
                  <a:lnTo>
                    <a:pt x="11" y="80"/>
                  </a:lnTo>
                  <a:lnTo>
                    <a:pt x="13" y="83"/>
                  </a:lnTo>
                  <a:lnTo>
                    <a:pt x="14" y="83"/>
                  </a:lnTo>
                  <a:lnTo>
                    <a:pt x="15" y="83"/>
                  </a:lnTo>
                  <a:lnTo>
                    <a:pt x="17" y="81"/>
                  </a:lnTo>
                  <a:lnTo>
                    <a:pt x="18" y="80"/>
                  </a:lnTo>
                  <a:lnTo>
                    <a:pt x="18" y="79"/>
                  </a:lnTo>
                  <a:lnTo>
                    <a:pt x="17" y="79"/>
                  </a:lnTo>
                  <a:lnTo>
                    <a:pt x="17" y="78"/>
                  </a:lnTo>
                  <a:lnTo>
                    <a:pt x="18" y="77"/>
                  </a:lnTo>
                  <a:lnTo>
                    <a:pt x="18" y="76"/>
                  </a:lnTo>
                  <a:lnTo>
                    <a:pt x="16" y="75"/>
                  </a:lnTo>
                  <a:lnTo>
                    <a:pt x="15" y="75"/>
                  </a:lnTo>
                  <a:lnTo>
                    <a:pt x="14" y="73"/>
                  </a:lnTo>
                  <a:lnTo>
                    <a:pt x="14" y="72"/>
                  </a:lnTo>
                  <a:lnTo>
                    <a:pt x="14" y="71"/>
                  </a:lnTo>
                  <a:lnTo>
                    <a:pt x="14" y="70"/>
                  </a:lnTo>
                  <a:lnTo>
                    <a:pt x="52" y="66"/>
                  </a:lnTo>
                  <a:lnTo>
                    <a:pt x="52" y="65"/>
                  </a:lnTo>
                  <a:lnTo>
                    <a:pt x="50" y="63"/>
                  </a:lnTo>
                  <a:lnTo>
                    <a:pt x="50" y="58"/>
                  </a:lnTo>
                  <a:lnTo>
                    <a:pt x="48" y="55"/>
                  </a:lnTo>
                  <a:lnTo>
                    <a:pt x="48" y="52"/>
                  </a:lnTo>
                  <a:lnTo>
                    <a:pt x="49" y="50"/>
                  </a:lnTo>
                  <a:lnTo>
                    <a:pt x="49" y="47"/>
                  </a:lnTo>
                  <a:lnTo>
                    <a:pt x="50" y="45"/>
                  </a:lnTo>
                  <a:lnTo>
                    <a:pt x="51" y="45"/>
                  </a:lnTo>
                  <a:lnTo>
                    <a:pt x="49" y="44"/>
                  </a:lnTo>
                  <a:lnTo>
                    <a:pt x="50" y="42"/>
                  </a:lnTo>
                  <a:lnTo>
                    <a:pt x="49" y="41"/>
                  </a:lnTo>
                  <a:lnTo>
                    <a:pt x="48" y="40"/>
                  </a:lnTo>
                  <a:lnTo>
                    <a:pt x="47" y="39"/>
                  </a:lnTo>
                  <a:lnTo>
                    <a:pt x="46" y="37"/>
                  </a:lnTo>
                  <a:lnTo>
                    <a:pt x="45" y="36"/>
                  </a:lnTo>
                  <a:lnTo>
                    <a:pt x="36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6987EB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540" name="Freeform 96"/>
            <p:cNvSpPr>
              <a:spLocks/>
            </p:cNvSpPr>
            <p:nvPr/>
          </p:nvSpPr>
          <p:spPr bwMode="auto">
            <a:xfrm>
              <a:off x="4060" y="1789"/>
              <a:ext cx="291" cy="307"/>
            </a:xfrm>
            <a:custGeom>
              <a:avLst/>
              <a:gdLst>
                <a:gd name="T0" fmla="*/ 2147483647 w 57"/>
                <a:gd name="T1" fmla="*/ 2147483647 h 63"/>
                <a:gd name="T2" fmla="*/ 2147483647 w 57"/>
                <a:gd name="T3" fmla="*/ 2147483647 h 63"/>
                <a:gd name="T4" fmla="*/ 2147483647 w 57"/>
                <a:gd name="T5" fmla="*/ 2147483647 h 63"/>
                <a:gd name="T6" fmla="*/ 2147483647 w 57"/>
                <a:gd name="T7" fmla="*/ 2147483647 h 63"/>
                <a:gd name="T8" fmla="*/ 2147483647 w 57"/>
                <a:gd name="T9" fmla="*/ 2147483647 h 63"/>
                <a:gd name="T10" fmla="*/ 2147483647 w 57"/>
                <a:gd name="T11" fmla="*/ 2147483647 h 63"/>
                <a:gd name="T12" fmla="*/ 2147483647 w 57"/>
                <a:gd name="T13" fmla="*/ 2147483647 h 63"/>
                <a:gd name="T14" fmla="*/ 2147483647 w 57"/>
                <a:gd name="T15" fmla="*/ 2147483647 h 63"/>
                <a:gd name="T16" fmla="*/ 2147483647 w 57"/>
                <a:gd name="T17" fmla="*/ 2147483647 h 63"/>
                <a:gd name="T18" fmla="*/ 2147483647 w 57"/>
                <a:gd name="T19" fmla="*/ 2147483647 h 63"/>
                <a:gd name="T20" fmla="*/ 2147483647 w 57"/>
                <a:gd name="T21" fmla="*/ 2147483647 h 63"/>
                <a:gd name="T22" fmla="*/ 2147483647 w 57"/>
                <a:gd name="T23" fmla="*/ 2147483647 h 63"/>
                <a:gd name="T24" fmla="*/ 2147483647 w 57"/>
                <a:gd name="T25" fmla="*/ 2147483647 h 63"/>
                <a:gd name="T26" fmla="*/ 2147483647 w 57"/>
                <a:gd name="T27" fmla="*/ 2147483647 h 63"/>
                <a:gd name="T28" fmla="*/ 2147483647 w 57"/>
                <a:gd name="T29" fmla="*/ 2147483647 h 63"/>
                <a:gd name="T30" fmla="*/ 2147483647 w 57"/>
                <a:gd name="T31" fmla="*/ 2147483647 h 63"/>
                <a:gd name="T32" fmla="*/ 2147483647 w 57"/>
                <a:gd name="T33" fmla="*/ 2147483647 h 63"/>
                <a:gd name="T34" fmla="*/ 2147483647 w 57"/>
                <a:gd name="T35" fmla="*/ 2147483647 h 63"/>
                <a:gd name="T36" fmla="*/ 2147483647 w 57"/>
                <a:gd name="T37" fmla="*/ 2147483647 h 63"/>
                <a:gd name="T38" fmla="*/ 2147483647 w 57"/>
                <a:gd name="T39" fmla="*/ 2147483647 h 63"/>
                <a:gd name="T40" fmla="*/ 2147483647 w 57"/>
                <a:gd name="T41" fmla="*/ 2147483647 h 63"/>
                <a:gd name="T42" fmla="*/ 2147483647 w 57"/>
                <a:gd name="T43" fmla="*/ 2147483647 h 63"/>
                <a:gd name="T44" fmla="*/ 2147483647 w 57"/>
                <a:gd name="T45" fmla="*/ 2147483647 h 63"/>
                <a:gd name="T46" fmla="*/ 2147483647 w 57"/>
                <a:gd name="T47" fmla="*/ 2147483647 h 63"/>
                <a:gd name="T48" fmla="*/ 2147483647 w 57"/>
                <a:gd name="T49" fmla="*/ 2147483647 h 63"/>
                <a:gd name="T50" fmla="*/ 2147483647 w 57"/>
                <a:gd name="T51" fmla="*/ 2147483647 h 63"/>
                <a:gd name="T52" fmla="*/ 2147483647 w 57"/>
                <a:gd name="T53" fmla="*/ 2147483647 h 63"/>
                <a:gd name="T54" fmla="*/ 2147483647 w 57"/>
                <a:gd name="T55" fmla="*/ 2147483647 h 63"/>
                <a:gd name="T56" fmla="*/ 2147483647 w 57"/>
                <a:gd name="T57" fmla="*/ 2147483647 h 63"/>
                <a:gd name="T58" fmla="*/ 2147483647 w 57"/>
                <a:gd name="T59" fmla="*/ 2147483647 h 63"/>
                <a:gd name="T60" fmla="*/ 2147483647 w 57"/>
                <a:gd name="T61" fmla="*/ 2147483647 h 63"/>
                <a:gd name="T62" fmla="*/ 2147483647 w 57"/>
                <a:gd name="T63" fmla="*/ 2147483647 h 63"/>
                <a:gd name="T64" fmla="*/ 2147483647 w 57"/>
                <a:gd name="T65" fmla="*/ 2147483647 h 63"/>
                <a:gd name="T66" fmla="*/ 2147483647 w 57"/>
                <a:gd name="T67" fmla="*/ 2147483647 h 63"/>
                <a:gd name="T68" fmla="*/ 2147483647 w 57"/>
                <a:gd name="T69" fmla="*/ 2147483647 h 63"/>
                <a:gd name="T70" fmla="*/ 2147483647 w 57"/>
                <a:gd name="T71" fmla="*/ 2147483647 h 63"/>
                <a:gd name="T72" fmla="*/ 2147483647 w 57"/>
                <a:gd name="T73" fmla="*/ 2147483647 h 63"/>
                <a:gd name="T74" fmla="*/ 0 w 57"/>
                <a:gd name="T75" fmla="*/ 2147483647 h 6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57"/>
                <a:gd name="T115" fmla="*/ 0 h 63"/>
                <a:gd name="T116" fmla="*/ 57 w 57"/>
                <a:gd name="T117" fmla="*/ 63 h 63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57" h="63">
                  <a:moveTo>
                    <a:pt x="0" y="11"/>
                  </a:moveTo>
                  <a:lnTo>
                    <a:pt x="5" y="55"/>
                  </a:lnTo>
                  <a:lnTo>
                    <a:pt x="6" y="55"/>
                  </a:lnTo>
                  <a:lnTo>
                    <a:pt x="8" y="56"/>
                  </a:lnTo>
                  <a:lnTo>
                    <a:pt x="10" y="55"/>
                  </a:lnTo>
                  <a:lnTo>
                    <a:pt x="12" y="57"/>
                  </a:lnTo>
                  <a:lnTo>
                    <a:pt x="13" y="59"/>
                  </a:lnTo>
                  <a:lnTo>
                    <a:pt x="15" y="60"/>
                  </a:lnTo>
                  <a:lnTo>
                    <a:pt x="18" y="60"/>
                  </a:lnTo>
                  <a:lnTo>
                    <a:pt x="21" y="62"/>
                  </a:lnTo>
                  <a:lnTo>
                    <a:pt x="22" y="61"/>
                  </a:lnTo>
                  <a:lnTo>
                    <a:pt x="23" y="60"/>
                  </a:lnTo>
                  <a:lnTo>
                    <a:pt x="25" y="61"/>
                  </a:lnTo>
                  <a:lnTo>
                    <a:pt x="27" y="61"/>
                  </a:lnTo>
                  <a:lnTo>
                    <a:pt x="28" y="61"/>
                  </a:lnTo>
                  <a:lnTo>
                    <a:pt x="29" y="60"/>
                  </a:lnTo>
                  <a:lnTo>
                    <a:pt x="29" y="59"/>
                  </a:lnTo>
                  <a:lnTo>
                    <a:pt x="31" y="58"/>
                  </a:lnTo>
                  <a:lnTo>
                    <a:pt x="31" y="59"/>
                  </a:lnTo>
                  <a:lnTo>
                    <a:pt x="33" y="61"/>
                  </a:lnTo>
                  <a:lnTo>
                    <a:pt x="34" y="62"/>
                  </a:lnTo>
                  <a:lnTo>
                    <a:pt x="36" y="63"/>
                  </a:lnTo>
                  <a:lnTo>
                    <a:pt x="38" y="63"/>
                  </a:lnTo>
                  <a:lnTo>
                    <a:pt x="39" y="61"/>
                  </a:lnTo>
                  <a:lnTo>
                    <a:pt x="40" y="60"/>
                  </a:lnTo>
                  <a:lnTo>
                    <a:pt x="40" y="58"/>
                  </a:lnTo>
                  <a:lnTo>
                    <a:pt x="40" y="56"/>
                  </a:lnTo>
                  <a:lnTo>
                    <a:pt x="41" y="52"/>
                  </a:lnTo>
                  <a:lnTo>
                    <a:pt x="42" y="52"/>
                  </a:lnTo>
                  <a:lnTo>
                    <a:pt x="44" y="54"/>
                  </a:lnTo>
                  <a:lnTo>
                    <a:pt x="45" y="52"/>
                  </a:lnTo>
                  <a:lnTo>
                    <a:pt x="45" y="51"/>
                  </a:lnTo>
                  <a:lnTo>
                    <a:pt x="46" y="48"/>
                  </a:lnTo>
                  <a:lnTo>
                    <a:pt x="47" y="47"/>
                  </a:lnTo>
                  <a:lnTo>
                    <a:pt x="47" y="46"/>
                  </a:lnTo>
                  <a:lnTo>
                    <a:pt x="48" y="45"/>
                  </a:lnTo>
                  <a:lnTo>
                    <a:pt x="49" y="45"/>
                  </a:lnTo>
                  <a:lnTo>
                    <a:pt x="51" y="44"/>
                  </a:lnTo>
                  <a:lnTo>
                    <a:pt x="53" y="41"/>
                  </a:lnTo>
                  <a:lnTo>
                    <a:pt x="54" y="41"/>
                  </a:lnTo>
                  <a:lnTo>
                    <a:pt x="55" y="39"/>
                  </a:lnTo>
                  <a:lnTo>
                    <a:pt x="55" y="37"/>
                  </a:lnTo>
                  <a:lnTo>
                    <a:pt x="55" y="36"/>
                  </a:lnTo>
                  <a:lnTo>
                    <a:pt x="55" y="35"/>
                  </a:lnTo>
                  <a:lnTo>
                    <a:pt x="56" y="34"/>
                  </a:lnTo>
                  <a:lnTo>
                    <a:pt x="57" y="27"/>
                  </a:lnTo>
                  <a:lnTo>
                    <a:pt x="54" y="26"/>
                  </a:lnTo>
                  <a:lnTo>
                    <a:pt x="56" y="25"/>
                  </a:lnTo>
                  <a:lnTo>
                    <a:pt x="55" y="23"/>
                  </a:lnTo>
                  <a:lnTo>
                    <a:pt x="56" y="22"/>
                  </a:lnTo>
                  <a:lnTo>
                    <a:pt x="57" y="22"/>
                  </a:lnTo>
                  <a:lnTo>
                    <a:pt x="53" y="0"/>
                  </a:lnTo>
                  <a:lnTo>
                    <a:pt x="46" y="3"/>
                  </a:lnTo>
                  <a:lnTo>
                    <a:pt x="44" y="5"/>
                  </a:lnTo>
                  <a:lnTo>
                    <a:pt x="42" y="6"/>
                  </a:lnTo>
                  <a:lnTo>
                    <a:pt x="39" y="10"/>
                  </a:lnTo>
                  <a:lnTo>
                    <a:pt x="37" y="10"/>
                  </a:lnTo>
                  <a:lnTo>
                    <a:pt x="36" y="10"/>
                  </a:lnTo>
                  <a:lnTo>
                    <a:pt x="34" y="10"/>
                  </a:lnTo>
                  <a:lnTo>
                    <a:pt x="33" y="11"/>
                  </a:lnTo>
                  <a:lnTo>
                    <a:pt x="30" y="13"/>
                  </a:lnTo>
                  <a:lnTo>
                    <a:pt x="29" y="13"/>
                  </a:lnTo>
                  <a:lnTo>
                    <a:pt x="27" y="12"/>
                  </a:lnTo>
                  <a:lnTo>
                    <a:pt x="26" y="13"/>
                  </a:lnTo>
                  <a:lnTo>
                    <a:pt x="25" y="12"/>
                  </a:lnTo>
                  <a:lnTo>
                    <a:pt x="26" y="11"/>
                  </a:lnTo>
                  <a:lnTo>
                    <a:pt x="25" y="11"/>
                  </a:lnTo>
                  <a:lnTo>
                    <a:pt x="23" y="11"/>
                  </a:lnTo>
                  <a:lnTo>
                    <a:pt x="19" y="9"/>
                  </a:lnTo>
                  <a:lnTo>
                    <a:pt x="18" y="9"/>
                  </a:lnTo>
                  <a:lnTo>
                    <a:pt x="17" y="10"/>
                  </a:lnTo>
                  <a:lnTo>
                    <a:pt x="17" y="9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6987EB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541" name="Freeform 97"/>
            <p:cNvSpPr>
              <a:spLocks/>
            </p:cNvSpPr>
            <p:nvPr/>
          </p:nvSpPr>
          <p:spPr bwMode="auto">
            <a:xfrm>
              <a:off x="4141" y="2179"/>
              <a:ext cx="610" cy="249"/>
            </a:xfrm>
            <a:custGeom>
              <a:avLst/>
              <a:gdLst>
                <a:gd name="T0" fmla="*/ 2147483647 w 119"/>
                <a:gd name="T1" fmla="*/ 2147483647 h 51"/>
                <a:gd name="T2" fmla="*/ 2147483647 w 119"/>
                <a:gd name="T3" fmla="*/ 2147483647 h 51"/>
                <a:gd name="T4" fmla="*/ 2147483647 w 119"/>
                <a:gd name="T5" fmla="*/ 2147483647 h 51"/>
                <a:gd name="T6" fmla="*/ 2147483647 w 119"/>
                <a:gd name="T7" fmla="*/ 2147483647 h 51"/>
                <a:gd name="T8" fmla="*/ 2147483647 w 119"/>
                <a:gd name="T9" fmla="*/ 2147483647 h 51"/>
                <a:gd name="T10" fmla="*/ 2147483647 w 119"/>
                <a:gd name="T11" fmla="*/ 2147483647 h 51"/>
                <a:gd name="T12" fmla="*/ 2147483647 w 119"/>
                <a:gd name="T13" fmla="*/ 2147483647 h 51"/>
                <a:gd name="T14" fmla="*/ 2147483647 w 119"/>
                <a:gd name="T15" fmla="*/ 2147483647 h 51"/>
                <a:gd name="T16" fmla="*/ 2147483647 w 119"/>
                <a:gd name="T17" fmla="*/ 2147483647 h 51"/>
                <a:gd name="T18" fmla="*/ 2147483647 w 119"/>
                <a:gd name="T19" fmla="*/ 2147483647 h 51"/>
                <a:gd name="T20" fmla="*/ 2147483647 w 119"/>
                <a:gd name="T21" fmla="*/ 2147483647 h 51"/>
                <a:gd name="T22" fmla="*/ 2147483647 w 119"/>
                <a:gd name="T23" fmla="*/ 2147483647 h 51"/>
                <a:gd name="T24" fmla="*/ 2147483647 w 119"/>
                <a:gd name="T25" fmla="*/ 2147483647 h 51"/>
                <a:gd name="T26" fmla="*/ 2147483647 w 119"/>
                <a:gd name="T27" fmla="*/ 2147483647 h 51"/>
                <a:gd name="T28" fmla="*/ 2147483647 w 119"/>
                <a:gd name="T29" fmla="*/ 2147483647 h 51"/>
                <a:gd name="T30" fmla="*/ 2147483647 w 119"/>
                <a:gd name="T31" fmla="*/ 2147483647 h 51"/>
                <a:gd name="T32" fmla="*/ 2147483647 w 119"/>
                <a:gd name="T33" fmla="*/ 2147483647 h 51"/>
                <a:gd name="T34" fmla="*/ 2147483647 w 119"/>
                <a:gd name="T35" fmla="*/ 2147483647 h 51"/>
                <a:gd name="T36" fmla="*/ 2147483647 w 119"/>
                <a:gd name="T37" fmla="*/ 2147483647 h 51"/>
                <a:gd name="T38" fmla="*/ 2147483647 w 119"/>
                <a:gd name="T39" fmla="*/ 2147483647 h 51"/>
                <a:gd name="T40" fmla="*/ 2147483647 w 119"/>
                <a:gd name="T41" fmla="*/ 2147483647 h 51"/>
                <a:gd name="T42" fmla="*/ 2147483647 w 119"/>
                <a:gd name="T43" fmla="*/ 2147483647 h 51"/>
                <a:gd name="T44" fmla="*/ 2147483647 w 119"/>
                <a:gd name="T45" fmla="*/ 2147483647 h 51"/>
                <a:gd name="T46" fmla="*/ 2147483647 w 119"/>
                <a:gd name="T47" fmla="*/ 2147483647 h 51"/>
                <a:gd name="T48" fmla="*/ 2147483647 w 119"/>
                <a:gd name="T49" fmla="*/ 2147483647 h 51"/>
                <a:gd name="T50" fmla="*/ 2147483647 w 119"/>
                <a:gd name="T51" fmla="*/ 2147483647 h 51"/>
                <a:gd name="T52" fmla="*/ 2147483647 w 119"/>
                <a:gd name="T53" fmla="*/ 2147483647 h 51"/>
                <a:gd name="T54" fmla="*/ 2147483647 w 119"/>
                <a:gd name="T55" fmla="*/ 2147483647 h 51"/>
                <a:gd name="T56" fmla="*/ 2147483647 w 119"/>
                <a:gd name="T57" fmla="*/ 2147483647 h 51"/>
                <a:gd name="T58" fmla="*/ 2147483647 w 119"/>
                <a:gd name="T59" fmla="*/ 2147483647 h 51"/>
                <a:gd name="T60" fmla="*/ 2147483647 w 119"/>
                <a:gd name="T61" fmla="*/ 2147483647 h 51"/>
                <a:gd name="T62" fmla="*/ 2147483647 w 119"/>
                <a:gd name="T63" fmla="*/ 2147483647 h 51"/>
                <a:gd name="T64" fmla="*/ 2147483647 w 119"/>
                <a:gd name="T65" fmla="*/ 2147483647 h 51"/>
                <a:gd name="T66" fmla="*/ 2147483647 w 119"/>
                <a:gd name="T67" fmla="*/ 2147483647 h 51"/>
                <a:gd name="T68" fmla="*/ 2147483647 w 119"/>
                <a:gd name="T69" fmla="*/ 2147483647 h 51"/>
                <a:gd name="T70" fmla="*/ 2147483647 w 119"/>
                <a:gd name="T71" fmla="*/ 2147483647 h 51"/>
                <a:gd name="T72" fmla="*/ 2147483647 w 119"/>
                <a:gd name="T73" fmla="*/ 2147483647 h 51"/>
                <a:gd name="T74" fmla="*/ 2147483647 w 119"/>
                <a:gd name="T75" fmla="*/ 2147483647 h 51"/>
                <a:gd name="T76" fmla="*/ 2147483647 w 119"/>
                <a:gd name="T77" fmla="*/ 2147483647 h 51"/>
                <a:gd name="T78" fmla="*/ 2147483647 w 119"/>
                <a:gd name="T79" fmla="*/ 2147483647 h 51"/>
                <a:gd name="T80" fmla="*/ 2147483647 w 119"/>
                <a:gd name="T81" fmla="*/ 2147483647 h 51"/>
                <a:gd name="T82" fmla="*/ 2147483647 w 119"/>
                <a:gd name="T83" fmla="*/ 2147483647 h 51"/>
                <a:gd name="T84" fmla="*/ 2147483647 w 119"/>
                <a:gd name="T85" fmla="*/ 2147483647 h 51"/>
                <a:gd name="T86" fmla="*/ 2147483647 w 119"/>
                <a:gd name="T87" fmla="*/ 2147483647 h 51"/>
                <a:gd name="T88" fmla="*/ 2147483647 w 119"/>
                <a:gd name="T89" fmla="*/ 2147483647 h 51"/>
                <a:gd name="T90" fmla="*/ 2147483647 w 119"/>
                <a:gd name="T91" fmla="*/ 2147483647 h 51"/>
                <a:gd name="T92" fmla="*/ 2147483647 w 119"/>
                <a:gd name="T93" fmla="*/ 2147483647 h 51"/>
                <a:gd name="T94" fmla="*/ 2147483647 w 119"/>
                <a:gd name="T95" fmla="*/ 2147483647 h 51"/>
                <a:gd name="T96" fmla="*/ 2147483647 w 119"/>
                <a:gd name="T97" fmla="*/ 2147483647 h 51"/>
                <a:gd name="T98" fmla="*/ 0 w 119"/>
                <a:gd name="T99" fmla="*/ 2147483647 h 51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19"/>
                <a:gd name="T151" fmla="*/ 0 h 51"/>
                <a:gd name="T152" fmla="*/ 119 w 119"/>
                <a:gd name="T153" fmla="*/ 51 h 51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19" h="51">
                  <a:moveTo>
                    <a:pt x="0" y="45"/>
                  </a:moveTo>
                  <a:lnTo>
                    <a:pt x="1" y="41"/>
                  </a:lnTo>
                  <a:lnTo>
                    <a:pt x="2" y="41"/>
                  </a:lnTo>
                  <a:lnTo>
                    <a:pt x="3" y="40"/>
                  </a:lnTo>
                  <a:lnTo>
                    <a:pt x="4" y="39"/>
                  </a:lnTo>
                  <a:lnTo>
                    <a:pt x="3" y="38"/>
                  </a:lnTo>
                  <a:lnTo>
                    <a:pt x="4" y="37"/>
                  </a:lnTo>
                  <a:lnTo>
                    <a:pt x="5" y="36"/>
                  </a:lnTo>
                  <a:lnTo>
                    <a:pt x="8" y="35"/>
                  </a:lnTo>
                  <a:lnTo>
                    <a:pt x="11" y="34"/>
                  </a:lnTo>
                  <a:lnTo>
                    <a:pt x="14" y="31"/>
                  </a:lnTo>
                  <a:lnTo>
                    <a:pt x="15" y="31"/>
                  </a:lnTo>
                  <a:lnTo>
                    <a:pt x="17" y="29"/>
                  </a:lnTo>
                  <a:lnTo>
                    <a:pt x="18" y="27"/>
                  </a:lnTo>
                  <a:lnTo>
                    <a:pt x="19" y="27"/>
                  </a:lnTo>
                  <a:lnTo>
                    <a:pt x="20" y="27"/>
                  </a:lnTo>
                  <a:lnTo>
                    <a:pt x="20" y="26"/>
                  </a:lnTo>
                  <a:lnTo>
                    <a:pt x="21" y="25"/>
                  </a:lnTo>
                  <a:lnTo>
                    <a:pt x="22" y="26"/>
                  </a:lnTo>
                  <a:lnTo>
                    <a:pt x="23" y="25"/>
                  </a:lnTo>
                  <a:lnTo>
                    <a:pt x="25" y="23"/>
                  </a:lnTo>
                  <a:lnTo>
                    <a:pt x="26" y="23"/>
                  </a:lnTo>
                  <a:lnTo>
                    <a:pt x="28" y="23"/>
                  </a:lnTo>
                  <a:lnTo>
                    <a:pt x="31" y="19"/>
                  </a:lnTo>
                  <a:lnTo>
                    <a:pt x="32" y="18"/>
                  </a:lnTo>
                  <a:lnTo>
                    <a:pt x="33" y="17"/>
                  </a:lnTo>
                  <a:lnTo>
                    <a:pt x="33" y="16"/>
                  </a:lnTo>
                  <a:lnTo>
                    <a:pt x="33" y="14"/>
                  </a:lnTo>
                  <a:lnTo>
                    <a:pt x="33" y="13"/>
                  </a:lnTo>
                  <a:lnTo>
                    <a:pt x="37" y="12"/>
                  </a:lnTo>
                  <a:lnTo>
                    <a:pt x="37" y="13"/>
                  </a:lnTo>
                  <a:lnTo>
                    <a:pt x="40" y="13"/>
                  </a:lnTo>
                  <a:lnTo>
                    <a:pt x="42" y="12"/>
                  </a:lnTo>
                  <a:lnTo>
                    <a:pt x="78" y="7"/>
                  </a:lnTo>
                  <a:lnTo>
                    <a:pt x="112" y="0"/>
                  </a:lnTo>
                  <a:lnTo>
                    <a:pt x="113" y="1"/>
                  </a:lnTo>
                  <a:lnTo>
                    <a:pt x="114" y="2"/>
                  </a:lnTo>
                  <a:lnTo>
                    <a:pt x="115" y="3"/>
                  </a:lnTo>
                  <a:lnTo>
                    <a:pt x="116" y="5"/>
                  </a:lnTo>
                  <a:lnTo>
                    <a:pt x="116" y="6"/>
                  </a:lnTo>
                  <a:lnTo>
                    <a:pt x="115" y="5"/>
                  </a:lnTo>
                  <a:lnTo>
                    <a:pt x="114" y="5"/>
                  </a:lnTo>
                  <a:lnTo>
                    <a:pt x="113" y="5"/>
                  </a:lnTo>
                  <a:lnTo>
                    <a:pt x="112" y="5"/>
                  </a:lnTo>
                  <a:lnTo>
                    <a:pt x="113" y="6"/>
                  </a:lnTo>
                  <a:lnTo>
                    <a:pt x="110" y="8"/>
                  </a:lnTo>
                  <a:lnTo>
                    <a:pt x="109" y="8"/>
                  </a:lnTo>
                  <a:lnTo>
                    <a:pt x="108" y="10"/>
                  </a:lnTo>
                  <a:lnTo>
                    <a:pt x="106" y="10"/>
                  </a:lnTo>
                  <a:lnTo>
                    <a:pt x="105" y="11"/>
                  </a:lnTo>
                  <a:lnTo>
                    <a:pt x="105" y="12"/>
                  </a:lnTo>
                  <a:lnTo>
                    <a:pt x="106" y="12"/>
                  </a:lnTo>
                  <a:lnTo>
                    <a:pt x="108" y="11"/>
                  </a:lnTo>
                  <a:lnTo>
                    <a:pt x="111" y="10"/>
                  </a:lnTo>
                  <a:lnTo>
                    <a:pt x="112" y="9"/>
                  </a:lnTo>
                  <a:lnTo>
                    <a:pt x="114" y="9"/>
                  </a:lnTo>
                  <a:lnTo>
                    <a:pt x="114" y="10"/>
                  </a:lnTo>
                  <a:lnTo>
                    <a:pt x="114" y="11"/>
                  </a:lnTo>
                  <a:lnTo>
                    <a:pt x="115" y="12"/>
                  </a:lnTo>
                  <a:lnTo>
                    <a:pt x="115" y="11"/>
                  </a:lnTo>
                  <a:lnTo>
                    <a:pt x="116" y="11"/>
                  </a:lnTo>
                  <a:lnTo>
                    <a:pt x="117" y="9"/>
                  </a:lnTo>
                  <a:lnTo>
                    <a:pt x="118" y="9"/>
                  </a:lnTo>
                  <a:lnTo>
                    <a:pt x="119" y="11"/>
                  </a:lnTo>
                  <a:lnTo>
                    <a:pt x="119" y="14"/>
                  </a:lnTo>
                  <a:lnTo>
                    <a:pt x="119" y="15"/>
                  </a:lnTo>
                  <a:lnTo>
                    <a:pt x="117" y="16"/>
                  </a:lnTo>
                  <a:lnTo>
                    <a:pt x="117" y="17"/>
                  </a:lnTo>
                  <a:lnTo>
                    <a:pt x="117" y="18"/>
                  </a:lnTo>
                  <a:lnTo>
                    <a:pt x="115" y="19"/>
                  </a:lnTo>
                  <a:lnTo>
                    <a:pt x="114" y="19"/>
                  </a:lnTo>
                  <a:lnTo>
                    <a:pt x="113" y="20"/>
                  </a:lnTo>
                  <a:lnTo>
                    <a:pt x="111" y="20"/>
                  </a:lnTo>
                  <a:lnTo>
                    <a:pt x="110" y="20"/>
                  </a:lnTo>
                  <a:lnTo>
                    <a:pt x="109" y="19"/>
                  </a:lnTo>
                  <a:lnTo>
                    <a:pt x="109" y="18"/>
                  </a:lnTo>
                  <a:lnTo>
                    <a:pt x="108" y="18"/>
                  </a:lnTo>
                  <a:lnTo>
                    <a:pt x="108" y="20"/>
                  </a:lnTo>
                  <a:lnTo>
                    <a:pt x="108" y="21"/>
                  </a:lnTo>
                  <a:lnTo>
                    <a:pt x="108" y="22"/>
                  </a:lnTo>
                  <a:lnTo>
                    <a:pt x="109" y="22"/>
                  </a:lnTo>
                  <a:lnTo>
                    <a:pt x="110" y="23"/>
                  </a:lnTo>
                  <a:lnTo>
                    <a:pt x="110" y="24"/>
                  </a:lnTo>
                  <a:lnTo>
                    <a:pt x="107" y="28"/>
                  </a:lnTo>
                  <a:lnTo>
                    <a:pt x="105" y="27"/>
                  </a:lnTo>
                  <a:lnTo>
                    <a:pt x="104" y="27"/>
                  </a:lnTo>
                  <a:lnTo>
                    <a:pt x="104" y="28"/>
                  </a:lnTo>
                  <a:lnTo>
                    <a:pt x="105" y="29"/>
                  </a:lnTo>
                  <a:lnTo>
                    <a:pt x="108" y="28"/>
                  </a:lnTo>
                  <a:lnTo>
                    <a:pt x="110" y="28"/>
                  </a:lnTo>
                  <a:lnTo>
                    <a:pt x="112" y="27"/>
                  </a:lnTo>
                  <a:lnTo>
                    <a:pt x="112" y="26"/>
                  </a:lnTo>
                  <a:lnTo>
                    <a:pt x="113" y="26"/>
                  </a:lnTo>
                  <a:lnTo>
                    <a:pt x="114" y="27"/>
                  </a:lnTo>
                  <a:lnTo>
                    <a:pt x="113" y="29"/>
                  </a:lnTo>
                  <a:lnTo>
                    <a:pt x="111" y="31"/>
                  </a:lnTo>
                  <a:lnTo>
                    <a:pt x="109" y="32"/>
                  </a:lnTo>
                  <a:lnTo>
                    <a:pt x="108" y="32"/>
                  </a:lnTo>
                  <a:lnTo>
                    <a:pt x="105" y="32"/>
                  </a:lnTo>
                  <a:lnTo>
                    <a:pt x="103" y="36"/>
                  </a:lnTo>
                  <a:lnTo>
                    <a:pt x="102" y="37"/>
                  </a:lnTo>
                  <a:lnTo>
                    <a:pt x="99" y="39"/>
                  </a:lnTo>
                  <a:lnTo>
                    <a:pt x="97" y="41"/>
                  </a:lnTo>
                  <a:lnTo>
                    <a:pt x="96" y="44"/>
                  </a:lnTo>
                  <a:lnTo>
                    <a:pt x="95" y="48"/>
                  </a:lnTo>
                  <a:lnTo>
                    <a:pt x="95" y="49"/>
                  </a:lnTo>
                  <a:lnTo>
                    <a:pt x="93" y="50"/>
                  </a:lnTo>
                  <a:lnTo>
                    <a:pt x="88" y="51"/>
                  </a:lnTo>
                  <a:lnTo>
                    <a:pt x="87" y="51"/>
                  </a:lnTo>
                  <a:lnTo>
                    <a:pt x="69" y="39"/>
                  </a:lnTo>
                  <a:lnTo>
                    <a:pt x="54" y="41"/>
                  </a:lnTo>
                  <a:lnTo>
                    <a:pt x="53" y="39"/>
                  </a:lnTo>
                  <a:lnTo>
                    <a:pt x="50" y="36"/>
                  </a:lnTo>
                  <a:lnTo>
                    <a:pt x="49" y="37"/>
                  </a:lnTo>
                  <a:lnTo>
                    <a:pt x="49" y="36"/>
                  </a:lnTo>
                  <a:lnTo>
                    <a:pt x="49" y="35"/>
                  </a:lnTo>
                  <a:lnTo>
                    <a:pt x="31" y="37"/>
                  </a:lnTo>
                  <a:lnTo>
                    <a:pt x="30" y="37"/>
                  </a:lnTo>
                  <a:lnTo>
                    <a:pt x="30" y="38"/>
                  </a:lnTo>
                  <a:lnTo>
                    <a:pt x="26" y="40"/>
                  </a:lnTo>
                  <a:lnTo>
                    <a:pt x="25" y="40"/>
                  </a:lnTo>
                  <a:lnTo>
                    <a:pt x="21" y="42"/>
                  </a:lnTo>
                  <a:lnTo>
                    <a:pt x="0" y="45"/>
                  </a:lnTo>
                  <a:close/>
                </a:path>
              </a:pathLst>
            </a:custGeom>
            <a:solidFill>
              <a:srgbClr val="6987EB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542" name="Freeform 98"/>
            <p:cNvSpPr>
              <a:spLocks/>
            </p:cNvSpPr>
            <p:nvPr/>
          </p:nvSpPr>
          <p:spPr bwMode="auto">
            <a:xfrm>
              <a:off x="3962" y="2716"/>
              <a:ext cx="630" cy="453"/>
            </a:xfrm>
            <a:custGeom>
              <a:avLst/>
              <a:gdLst>
                <a:gd name="T0" fmla="*/ 0 w 123"/>
                <a:gd name="T1" fmla="*/ 2147483647 h 93"/>
                <a:gd name="T2" fmla="*/ 0 w 123"/>
                <a:gd name="T3" fmla="*/ 2147483647 h 93"/>
                <a:gd name="T4" fmla="*/ 2147483647 w 123"/>
                <a:gd name="T5" fmla="*/ 2147483647 h 93"/>
                <a:gd name="T6" fmla="*/ 2147483647 w 123"/>
                <a:gd name="T7" fmla="*/ 2147483647 h 93"/>
                <a:gd name="T8" fmla="*/ 2147483647 w 123"/>
                <a:gd name="T9" fmla="*/ 2147483647 h 93"/>
                <a:gd name="T10" fmla="*/ 2147483647 w 123"/>
                <a:gd name="T11" fmla="*/ 2147483647 h 93"/>
                <a:gd name="T12" fmla="*/ 2147483647 w 123"/>
                <a:gd name="T13" fmla="*/ 2147483647 h 93"/>
                <a:gd name="T14" fmla="*/ 2147483647 w 123"/>
                <a:gd name="T15" fmla="*/ 2147483647 h 93"/>
                <a:gd name="T16" fmla="*/ 2147483647 w 123"/>
                <a:gd name="T17" fmla="*/ 2147483647 h 93"/>
                <a:gd name="T18" fmla="*/ 2147483647 w 123"/>
                <a:gd name="T19" fmla="*/ 2147483647 h 93"/>
                <a:gd name="T20" fmla="*/ 2147483647 w 123"/>
                <a:gd name="T21" fmla="*/ 2147483647 h 93"/>
                <a:gd name="T22" fmla="*/ 2147483647 w 123"/>
                <a:gd name="T23" fmla="*/ 2147483647 h 93"/>
                <a:gd name="T24" fmla="*/ 2147483647 w 123"/>
                <a:gd name="T25" fmla="*/ 2147483647 h 93"/>
                <a:gd name="T26" fmla="*/ 2147483647 w 123"/>
                <a:gd name="T27" fmla="*/ 2147483647 h 93"/>
                <a:gd name="T28" fmla="*/ 2147483647 w 123"/>
                <a:gd name="T29" fmla="*/ 2147483647 h 93"/>
                <a:gd name="T30" fmla="*/ 2147483647 w 123"/>
                <a:gd name="T31" fmla="*/ 2147483647 h 93"/>
                <a:gd name="T32" fmla="*/ 2147483647 w 123"/>
                <a:gd name="T33" fmla="*/ 2147483647 h 93"/>
                <a:gd name="T34" fmla="*/ 2147483647 w 123"/>
                <a:gd name="T35" fmla="*/ 2147483647 h 93"/>
                <a:gd name="T36" fmla="*/ 2147483647 w 123"/>
                <a:gd name="T37" fmla="*/ 2147483647 h 93"/>
                <a:gd name="T38" fmla="*/ 2147483647 w 123"/>
                <a:gd name="T39" fmla="*/ 2147483647 h 93"/>
                <a:gd name="T40" fmla="*/ 2147483647 w 123"/>
                <a:gd name="T41" fmla="*/ 2147483647 h 93"/>
                <a:gd name="T42" fmla="*/ 2147483647 w 123"/>
                <a:gd name="T43" fmla="*/ 2147483647 h 93"/>
                <a:gd name="T44" fmla="*/ 2147483647 w 123"/>
                <a:gd name="T45" fmla="*/ 2147483647 h 93"/>
                <a:gd name="T46" fmla="*/ 2147483647 w 123"/>
                <a:gd name="T47" fmla="*/ 2147483647 h 93"/>
                <a:gd name="T48" fmla="*/ 2147483647 w 123"/>
                <a:gd name="T49" fmla="*/ 2147483647 h 93"/>
                <a:gd name="T50" fmla="*/ 2147483647 w 123"/>
                <a:gd name="T51" fmla="*/ 2147483647 h 93"/>
                <a:gd name="T52" fmla="*/ 2147483647 w 123"/>
                <a:gd name="T53" fmla="*/ 2147483647 h 93"/>
                <a:gd name="T54" fmla="*/ 2147483647 w 123"/>
                <a:gd name="T55" fmla="*/ 2147483647 h 93"/>
                <a:gd name="T56" fmla="*/ 2147483647 w 123"/>
                <a:gd name="T57" fmla="*/ 2147483647 h 93"/>
                <a:gd name="T58" fmla="*/ 2147483647 w 123"/>
                <a:gd name="T59" fmla="*/ 2147483647 h 93"/>
                <a:gd name="T60" fmla="*/ 2147483647 w 123"/>
                <a:gd name="T61" fmla="*/ 2147483647 h 93"/>
                <a:gd name="T62" fmla="*/ 2147483647 w 123"/>
                <a:gd name="T63" fmla="*/ 2147483647 h 93"/>
                <a:gd name="T64" fmla="*/ 2147483647 w 123"/>
                <a:gd name="T65" fmla="*/ 2147483647 h 93"/>
                <a:gd name="T66" fmla="*/ 2147483647 w 123"/>
                <a:gd name="T67" fmla="*/ 2147483647 h 93"/>
                <a:gd name="T68" fmla="*/ 2147483647 w 123"/>
                <a:gd name="T69" fmla="*/ 2147483647 h 93"/>
                <a:gd name="T70" fmla="*/ 2147483647 w 123"/>
                <a:gd name="T71" fmla="*/ 2147483647 h 93"/>
                <a:gd name="T72" fmla="*/ 2147483647 w 123"/>
                <a:gd name="T73" fmla="*/ 2147483647 h 93"/>
                <a:gd name="T74" fmla="*/ 2147483647 w 123"/>
                <a:gd name="T75" fmla="*/ 2147483647 h 93"/>
                <a:gd name="T76" fmla="*/ 2147483647 w 123"/>
                <a:gd name="T77" fmla="*/ 2147483647 h 93"/>
                <a:gd name="T78" fmla="*/ 2147483647 w 123"/>
                <a:gd name="T79" fmla="*/ 2147483647 h 93"/>
                <a:gd name="T80" fmla="*/ 2147483647 w 123"/>
                <a:gd name="T81" fmla="*/ 2147483647 h 93"/>
                <a:gd name="T82" fmla="*/ 2147483647 w 123"/>
                <a:gd name="T83" fmla="*/ 2147483647 h 93"/>
                <a:gd name="T84" fmla="*/ 2147483647 w 123"/>
                <a:gd name="T85" fmla="*/ 2147483647 h 93"/>
                <a:gd name="T86" fmla="*/ 2147483647 w 123"/>
                <a:gd name="T87" fmla="*/ 2147483647 h 93"/>
                <a:gd name="T88" fmla="*/ 2147483647 w 123"/>
                <a:gd name="T89" fmla="*/ 2147483647 h 93"/>
                <a:gd name="T90" fmla="*/ 2147483647 w 123"/>
                <a:gd name="T91" fmla="*/ 2147483647 h 93"/>
                <a:gd name="T92" fmla="*/ 2147483647 w 123"/>
                <a:gd name="T93" fmla="*/ 2147483647 h 93"/>
                <a:gd name="T94" fmla="*/ 2147483647 w 123"/>
                <a:gd name="T95" fmla="*/ 2147483647 h 93"/>
                <a:gd name="T96" fmla="*/ 2147483647 w 123"/>
                <a:gd name="T97" fmla="*/ 2147483647 h 93"/>
                <a:gd name="T98" fmla="*/ 2147483647 w 123"/>
                <a:gd name="T99" fmla="*/ 2147483647 h 93"/>
                <a:gd name="T100" fmla="*/ 2147483647 w 123"/>
                <a:gd name="T101" fmla="*/ 2147483647 h 93"/>
                <a:gd name="T102" fmla="*/ 2147483647 w 123"/>
                <a:gd name="T103" fmla="*/ 2147483647 h 93"/>
                <a:gd name="T104" fmla="*/ 2147483647 w 123"/>
                <a:gd name="T105" fmla="*/ 2147483647 h 93"/>
                <a:gd name="T106" fmla="*/ 2147483647 w 123"/>
                <a:gd name="T107" fmla="*/ 2147483647 h 93"/>
                <a:gd name="T108" fmla="*/ 2147483647 w 123"/>
                <a:gd name="T109" fmla="*/ 2147483647 h 93"/>
                <a:gd name="T110" fmla="*/ 2147483647 w 123"/>
                <a:gd name="T111" fmla="*/ 2147483647 h 93"/>
                <a:gd name="T112" fmla="*/ 2147483647 w 123"/>
                <a:gd name="T113" fmla="*/ 2147483647 h 93"/>
                <a:gd name="T114" fmla="*/ 2147483647 w 123"/>
                <a:gd name="T115" fmla="*/ 2147483647 h 93"/>
                <a:gd name="T116" fmla="*/ 2147483647 w 123"/>
                <a:gd name="T117" fmla="*/ 2147483647 h 93"/>
                <a:gd name="T118" fmla="*/ 2147483647 w 123"/>
                <a:gd name="T119" fmla="*/ 2147483647 h 9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23"/>
                <a:gd name="T181" fmla="*/ 0 h 93"/>
                <a:gd name="T182" fmla="*/ 123 w 123"/>
                <a:gd name="T183" fmla="*/ 93 h 9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23" h="93">
                  <a:moveTo>
                    <a:pt x="38" y="3"/>
                  </a:moveTo>
                  <a:lnTo>
                    <a:pt x="0" y="7"/>
                  </a:lnTo>
                  <a:lnTo>
                    <a:pt x="0" y="8"/>
                  </a:lnTo>
                  <a:lnTo>
                    <a:pt x="0" y="9"/>
                  </a:lnTo>
                  <a:lnTo>
                    <a:pt x="0" y="10"/>
                  </a:lnTo>
                  <a:lnTo>
                    <a:pt x="1" y="12"/>
                  </a:lnTo>
                  <a:lnTo>
                    <a:pt x="2" y="12"/>
                  </a:lnTo>
                  <a:lnTo>
                    <a:pt x="4" y="13"/>
                  </a:lnTo>
                  <a:lnTo>
                    <a:pt x="4" y="14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4" y="16"/>
                  </a:lnTo>
                  <a:lnTo>
                    <a:pt x="4" y="17"/>
                  </a:lnTo>
                  <a:lnTo>
                    <a:pt x="3" y="18"/>
                  </a:lnTo>
                  <a:lnTo>
                    <a:pt x="3" y="19"/>
                  </a:lnTo>
                  <a:lnTo>
                    <a:pt x="4" y="19"/>
                  </a:lnTo>
                  <a:lnTo>
                    <a:pt x="6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8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0" y="16"/>
                  </a:lnTo>
                  <a:lnTo>
                    <a:pt x="9" y="17"/>
                  </a:lnTo>
                  <a:lnTo>
                    <a:pt x="10" y="17"/>
                  </a:lnTo>
                  <a:lnTo>
                    <a:pt x="12" y="16"/>
                  </a:lnTo>
                  <a:lnTo>
                    <a:pt x="19" y="14"/>
                  </a:lnTo>
                  <a:lnTo>
                    <a:pt x="20" y="14"/>
                  </a:lnTo>
                  <a:lnTo>
                    <a:pt x="20" y="15"/>
                  </a:lnTo>
                  <a:lnTo>
                    <a:pt x="19" y="16"/>
                  </a:lnTo>
                  <a:lnTo>
                    <a:pt x="22" y="16"/>
                  </a:lnTo>
                  <a:lnTo>
                    <a:pt x="25" y="17"/>
                  </a:lnTo>
                  <a:lnTo>
                    <a:pt x="28" y="19"/>
                  </a:lnTo>
                  <a:lnTo>
                    <a:pt x="29" y="19"/>
                  </a:lnTo>
                  <a:lnTo>
                    <a:pt x="29" y="18"/>
                  </a:lnTo>
                  <a:lnTo>
                    <a:pt x="30" y="18"/>
                  </a:lnTo>
                  <a:lnTo>
                    <a:pt x="31" y="19"/>
                  </a:lnTo>
                  <a:lnTo>
                    <a:pt x="32" y="19"/>
                  </a:lnTo>
                  <a:lnTo>
                    <a:pt x="32" y="20"/>
                  </a:lnTo>
                  <a:lnTo>
                    <a:pt x="31" y="20"/>
                  </a:lnTo>
                  <a:lnTo>
                    <a:pt x="32" y="20"/>
                  </a:lnTo>
                  <a:lnTo>
                    <a:pt x="36" y="23"/>
                  </a:lnTo>
                  <a:lnTo>
                    <a:pt x="36" y="24"/>
                  </a:lnTo>
                  <a:lnTo>
                    <a:pt x="36" y="25"/>
                  </a:lnTo>
                  <a:lnTo>
                    <a:pt x="35" y="26"/>
                  </a:lnTo>
                  <a:lnTo>
                    <a:pt x="35" y="25"/>
                  </a:lnTo>
                  <a:lnTo>
                    <a:pt x="34" y="25"/>
                  </a:lnTo>
                  <a:lnTo>
                    <a:pt x="34" y="26"/>
                  </a:lnTo>
                  <a:lnTo>
                    <a:pt x="35" y="27"/>
                  </a:lnTo>
                  <a:lnTo>
                    <a:pt x="40" y="25"/>
                  </a:lnTo>
                  <a:lnTo>
                    <a:pt x="41" y="24"/>
                  </a:lnTo>
                  <a:lnTo>
                    <a:pt x="43" y="24"/>
                  </a:lnTo>
                  <a:lnTo>
                    <a:pt x="47" y="21"/>
                  </a:lnTo>
                  <a:lnTo>
                    <a:pt x="50" y="21"/>
                  </a:lnTo>
                  <a:lnTo>
                    <a:pt x="50" y="20"/>
                  </a:lnTo>
                  <a:lnTo>
                    <a:pt x="49" y="19"/>
                  </a:lnTo>
                  <a:lnTo>
                    <a:pt x="50" y="18"/>
                  </a:lnTo>
                  <a:lnTo>
                    <a:pt x="55" y="17"/>
                  </a:lnTo>
                  <a:lnTo>
                    <a:pt x="61" y="20"/>
                  </a:lnTo>
                  <a:lnTo>
                    <a:pt x="61" y="21"/>
                  </a:lnTo>
                  <a:lnTo>
                    <a:pt x="63" y="23"/>
                  </a:lnTo>
                  <a:lnTo>
                    <a:pt x="65" y="25"/>
                  </a:lnTo>
                  <a:lnTo>
                    <a:pt x="69" y="28"/>
                  </a:lnTo>
                  <a:lnTo>
                    <a:pt x="69" y="29"/>
                  </a:lnTo>
                  <a:lnTo>
                    <a:pt x="71" y="30"/>
                  </a:lnTo>
                  <a:lnTo>
                    <a:pt x="74" y="30"/>
                  </a:lnTo>
                  <a:lnTo>
                    <a:pt x="76" y="34"/>
                  </a:lnTo>
                  <a:lnTo>
                    <a:pt x="77" y="35"/>
                  </a:lnTo>
                  <a:lnTo>
                    <a:pt x="77" y="36"/>
                  </a:lnTo>
                  <a:lnTo>
                    <a:pt x="78" y="39"/>
                  </a:lnTo>
                  <a:lnTo>
                    <a:pt x="77" y="43"/>
                  </a:lnTo>
                  <a:lnTo>
                    <a:pt x="76" y="48"/>
                  </a:lnTo>
                  <a:lnTo>
                    <a:pt x="76" y="51"/>
                  </a:lnTo>
                  <a:lnTo>
                    <a:pt x="77" y="53"/>
                  </a:lnTo>
                  <a:lnTo>
                    <a:pt x="80" y="54"/>
                  </a:lnTo>
                  <a:lnTo>
                    <a:pt x="80" y="53"/>
                  </a:lnTo>
                  <a:lnTo>
                    <a:pt x="80" y="52"/>
                  </a:lnTo>
                  <a:lnTo>
                    <a:pt x="79" y="50"/>
                  </a:lnTo>
                  <a:lnTo>
                    <a:pt x="79" y="49"/>
                  </a:lnTo>
                  <a:lnTo>
                    <a:pt x="80" y="49"/>
                  </a:lnTo>
                  <a:lnTo>
                    <a:pt x="82" y="51"/>
                  </a:lnTo>
                  <a:lnTo>
                    <a:pt x="82" y="50"/>
                  </a:lnTo>
                  <a:lnTo>
                    <a:pt x="83" y="50"/>
                  </a:lnTo>
                  <a:lnTo>
                    <a:pt x="84" y="51"/>
                  </a:lnTo>
                  <a:lnTo>
                    <a:pt x="83" y="52"/>
                  </a:lnTo>
                  <a:lnTo>
                    <a:pt x="83" y="53"/>
                  </a:lnTo>
                  <a:lnTo>
                    <a:pt x="82" y="54"/>
                  </a:lnTo>
                  <a:lnTo>
                    <a:pt x="81" y="57"/>
                  </a:lnTo>
                  <a:lnTo>
                    <a:pt x="80" y="57"/>
                  </a:lnTo>
                  <a:lnTo>
                    <a:pt x="80" y="59"/>
                  </a:lnTo>
                  <a:lnTo>
                    <a:pt x="81" y="59"/>
                  </a:lnTo>
                  <a:lnTo>
                    <a:pt x="83" y="61"/>
                  </a:lnTo>
                  <a:lnTo>
                    <a:pt x="85" y="66"/>
                  </a:lnTo>
                  <a:lnTo>
                    <a:pt x="89" y="68"/>
                  </a:lnTo>
                  <a:lnTo>
                    <a:pt x="89" y="67"/>
                  </a:lnTo>
                  <a:lnTo>
                    <a:pt x="90" y="67"/>
                  </a:lnTo>
                  <a:lnTo>
                    <a:pt x="91" y="69"/>
                  </a:lnTo>
                  <a:lnTo>
                    <a:pt x="91" y="70"/>
                  </a:lnTo>
                  <a:lnTo>
                    <a:pt x="92" y="73"/>
                  </a:lnTo>
                  <a:lnTo>
                    <a:pt x="94" y="74"/>
                  </a:lnTo>
                  <a:lnTo>
                    <a:pt x="95" y="74"/>
                  </a:lnTo>
                  <a:lnTo>
                    <a:pt x="98" y="81"/>
                  </a:lnTo>
                  <a:lnTo>
                    <a:pt x="99" y="82"/>
                  </a:lnTo>
                  <a:lnTo>
                    <a:pt x="102" y="83"/>
                  </a:lnTo>
                  <a:lnTo>
                    <a:pt x="104" y="83"/>
                  </a:lnTo>
                  <a:lnTo>
                    <a:pt x="108" y="88"/>
                  </a:lnTo>
                  <a:lnTo>
                    <a:pt x="110" y="90"/>
                  </a:lnTo>
                  <a:lnTo>
                    <a:pt x="111" y="90"/>
                  </a:lnTo>
                  <a:lnTo>
                    <a:pt x="111" y="91"/>
                  </a:lnTo>
                  <a:lnTo>
                    <a:pt x="110" y="91"/>
                  </a:lnTo>
                  <a:lnTo>
                    <a:pt x="109" y="91"/>
                  </a:lnTo>
                  <a:lnTo>
                    <a:pt x="109" y="92"/>
                  </a:lnTo>
                  <a:lnTo>
                    <a:pt x="110" y="93"/>
                  </a:lnTo>
                  <a:lnTo>
                    <a:pt x="112" y="93"/>
                  </a:lnTo>
                  <a:lnTo>
                    <a:pt x="113" y="92"/>
                  </a:lnTo>
                  <a:lnTo>
                    <a:pt x="114" y="92"/>
                  </a:lnTo>
                  <a:lnTo>
                    <a:pt x="120" y="90"/>
                  </a:lnTo>
                  <a:lnTo>
                    <a:pt x="121" y="88"/>
                  </a:lnTo>
                  <a:lnTo>
                    <a:pt x="121" y="87"/>
                  </a:lnTo>
                  <a:lnTo>
                    <a:pt x="121" y="84"/>
                  </a:lnTo>
                  <a:lnTo>
                    <a:pt x="121" y="82"/>
                  </a:lnTo>
                  <a:lnTo>
                    <a:pt x="122" y="79"/>
                  </a:lnTo>
                  <a:lnTo>
                    <a:pt x="123" y="80"/>
                  </a:lnTo>
                  <a:lnTo>
                    <a:pt x="122" y="74"/>
                  </a:lnTo>
                  <a:lnTo>
                    <a:pt x="122" y="71"/>
                  </a:lnTo>
                  <a:lnTo>
                    <a:pt x="122" y="66"/>
                  </a:lnTo>
                  <a:lnTo>
                    <a:pt x="121" y="61"/>
                  </a:lnTo>
                  <a:lnTo>
                    <a:pt x="120" y="60"/>
                  </a:lnTo>
                  <a:lnTo>
                    <a:pt x="116" y="54"/>
                  </a:lnTo>
                  <a:lnTo>
                    <a:pt x="113" y="48"/>
                  </a:lnTo>
                  <a:lnTo>
                    <a:pt x="110" y="44"/>
                  </a:lnTo>
                  <a:lnTo>
                    <a:pt x="110" y="43"/>
                  </a:lnTo>
                  <a:lnTo>
                    <a:pt x="109" y="40"/>
                  </a:lnTo>
                  <a:lnTo>
                    <a:pt x="109" y="39"/>
                  </a:lnTo>
                  <a:lnTo>
                    <a:pt x="110" y="38"/>
                  </a:lnTo>
                  <a:lnTo>
                    <a:pt x="110" y="37"/>
                  </a:lnTo>
                  <a:lnTo>
                    <a:pt x="106" y="31"/>
                  </a:lnTo>
                  <a:lnTo>
                    <a:pt x="103" y="29"/>
                  </a:lnTo>
                  <a:lnTo>
                    <a:pt x="102" y="28"/>
                  </a:lnTo>
                  <a:lnTo>
                    <a:pt x="101" y="27"/>
                  </a:lnTo>
                  <a:lnTo>
                    <a:pt x="99" y="24"/>
                  </a:lnTo>
                  <a:lnTo>
                    <a:pt x="95" y="17"/>
                  </a:lnTo>
                  <a:lnTo>
                    <a:pt x="94" y="14"/>
                  </a:lnTo>
                  <a:lnTo>
                    <a:pt x="92" y="8"/>
                  </a:lnTo>
                  <a:lnTo>
                    <a:pt x="92" y="7"/>
                  </a:lnTo>
                  <a:lnTo>
                    <a:pt x="91" y="7"/>
                  </a:lnTo>
                  <a:lnTo>
                    <a:pt x="90" y="6"/>
                  </a:lnTo>
                  <a:lnTo>
                    <a:pt x="90" y="2"/>
                  </a:lnTo>
                  <a:lnTo>
                    <a:pt x="89" y="1"/>
                  </a:lnTo>
                  <a:lnTo>
                    <a:pt x="88" y="1"/>
                  </a:lnTo>
                  <a:lnTo>
                    <a:pt x="86" y="1"/>
                  </a:lnTo>
                  <a:lnTo>
                    <a:pt x="83" y="0"/>
                  </a:lnTo>
                  <a:lnTo>
                    <a:pt x="82" y="1"/>
                  </a:lnTo>
                  <a:lnTo>
                    <a:pt x="82" y="2"/>
                  </a:lnTo>
                  <a:lnTo>
                    <a:pt x="81" y="3"/>
                  </a:lnTo>
                  <a:lnTo>
                    <a:pt x="82" y="7"/>
                  </a:lnTo>
                  <a:lnTo>
                    <a:pt x="82" y="9"/>
                  </a:lnTo>
                  <a:lnTo>
                    <a:pt x="80" y="8"/>
                  </a:lnTo>
                  <a:lnTo>
                    <a:pt x="79" y="6"/>
                  </a:lnTo>
                  <a:lnTo>
                    <a:pt x="40" y="8"/>
                  </a:lnTo>
                  <a:lnTo>
                    <a:pt x="39" y="7"/>
                  </a:lnTo>
                  <a:lnTo>
                    <a:pt x="39" y="6"/>
                  </a:lnTo>
                  <a:lnTo>
                    <a:pt x="38" y="4"/>
                  </a:lnTo>
                  <a:lnTo>
                    <a:pt x="38" y="3"/>
                  </a:lnTo>
                  <a:close/>
                </a:path>
              </a:pathLst>
            </a:custGeom>
            <a:solidFill>
              <a:srgbClr val="6987EB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543" name="Freeform 99"/>
            <p:cNvSpPr>
              <a:spLocks/>
            </p:cNvSpPr>
            <p:nvPr/>
          </p:nvSpPr>
          <p:spPr bwMode="auto">
            <a:xfrm>
              <a:off x="4243" y="1896"/>
              <a:ext cx="313" cy="293"/>
            </a:xfrm>
            <a:custGeom>
              <a:avLst/>
              <a:gdLst>
                <a:gd name="T0" fmla="*/ 2147483647 w 61"/>
                <a:gd name="T1" fmla="*/ 0 h 60"/>
                <a:gd name="T2" fmla="*/ 2147483647 w 61"/>
                <a:gd name="T3" fmla="*/ 2147483647 h 60"/>
                <a:gd name="T4" fmla="*/ 2147483647 w 61"/>
                <a:gd name="T5" fmla="*/ 2147483647 h 60"/>
                <a:gd name="T6" fmla="*/ 2147483647 w 61"/>
                <a:gd name="T7" fmla="*/ 2147483647 h 60"/>
                <a:gd name="T8" fmla="*/ 2147483647 w 61"/>
                <a:gd name="T9" fmla="*/ 2147483647 h 60"/>
                <a:gd name="T10" fmla="*/ 2147483647 w 61"/>
                <a:gd name="T11" fmla="*/ 2147483647 h 60"/>
                <a:gd name="T12" fmla="*/ 2147483647 w 61"/>
                <a:gd name="T13" fmla="*/ 2147483647 h 60"/>
                <a:gd name="T14" fmla="*/ 2147483647 w 61"/>
                <a:gd name="T15" fmla="*/ 2147483647 h 60"/>
                <a:gd name="T16" fmla="*/ 2147483647 w 61"/>
                <a:gd name="T17" fmla="*/ 2147483647 h 60"/>
                <a:gd name="T18" fmla="*/ 2147483647 w 61"/>
                <a:gd name="T19" fmla="*/ 2147483647 h 60"/>
                <a:gd name="T20" fmla="*/ 2147483647 w 61"/>
                <a:gd name="T21" fmla="*/ 2147483647 h 60"/>
                <a:gd name="T22" fmla="*/ 2147483647 w 61"/>
                <a:gd name="T23" fmla="*/ 2147483647 h 60"/>
                <a:gd name="T24" fmla="*/ 2147483647 w 61"/>
                <a:gd name="T25" fmla="*/ 2147483647 h 60"/>
                <a:gd name="T26" fmla="*/ 2147483647 w 61"/>
                <a:gd name="T27" fmla="*/ 2147483647 h 60"/>
                <a:gd name="T28" fmla="*/ 2147483647 w 61"/>
                <a:gd name="T29" fmla="*/ 2147483647 h 60"/>
                <a:gd name="T30" fmla="*/ 0 w 61"/>
                <a:gd name="T31" fmla="*/ 2147483647 h 60"/>
                <a:gd name="T32" fmla="*/ 0 w 61"/>
                <a:gd name="T33" fmla="*/ 2147483647 h 60"/>
                <a:gd name="T34" fmla="*/ 2147483647 w 61"/>
                <a:gd name="T35" fmla="*/ 2147483647 h 60"/>
                <a:gd name="T36" fmla="*/ 2147483647 w 61"/>
                <a:gd name="T37" fmla="*/ 2147483647 h 60"/>
                <a:gd name="T38" fmla="*/ 2147483647 w 61"/>
                <a:gd name="T39" fmla="*/ 2147483647 h 60"/>
                <a:gd name="T40" fmla="*/ 2147483647 w 61"/>
                <a:gd name="T41" fmla="*/ 2147483647 h 60"/>
                <a:gd name="T42" fmla="*/ 2147483647 w 61"/>
                <a:gd name="T43" fmla="*/ 2147483647 h 60"/>
                <a:gd name="T44" fmla="*/ 2147483647 w 61"/>
                <a:gd name="T45" fmla="*/ 2147483647 h 60"/>
                <a:gd name="T46" fmla="*/ 2147483647 w 61"/>
                <a:gd name="T47" fmla="*/ 2147483647 h 60"/>
                <a:gd name="T48" fmla="*/ 2147483647 w 61"/>
                <a:gd name="T49" fmla="*/ 2147483647 h 60"/>
                <a:gd name="T50" fmla="*/ 2147483647 w 61"/>
                <a:gd name="T51" fmla="*/ 2147483647 h 60"/>
                <a:gd name="T52" fmla="*/ 2147483647 w 61"/>
                <a:gd name="T53" fmla="*/ 2147483647 h 60"/>
                <a:gd name="T54" fmla="*/ 2147483647 w 61"/>
                <a:gd name="T55" fmla="*/ 2147483647 h 60"/>
                <a:gd name="T56" fmla="*/ 2147483647 w 61"/>
                <a:gd name="T57" fmla="*/ 2147483647 h 60"/>
                <a:gd name="T58" fmla="*/ 2147483647 w 61"/>
                <a:gd name="T59" fmla="*/ 2147483647 h 60"/>
                <a:gd name="T60" fmla="*/ 2147483647 w 61"/>
                <a:gd name="T61" fmla="*/ 2147483647 h 60"/>
                <a:gd name="T62" fmla="*/ 2147483647 w 61"/>
                <a:gd name="T63" fmla="*/ 2147483647 h 60"/>
                <a:gd name="T64" fmla="*/ 2147483647 w 61"/>
                <a:gd name="T65" fmla="*/ 2147483647 h 60"/>
                <a:gd name="T66" fmla="*/ 2147483647 w 61"/>
                <a:gd name="T67" fmla="*/ 2147483647 h 60"/>
                <a:gd name="T68" fmla="*/ 2147483647 w 61"/>
                <a:gd name="T69" fmla="*/ 2147483647 h 60"/>
                <a:gd name="T70" fmla="*/ 2147483647 w 61"/>
                <a:gd name="T71" fmla="*/ 2147483647 h 60"/>
                <a:gd name="T72" fmla="*/ 2147483647 w 61"/>
                <a:gd name="T73" fmla="*/ 2147483647 h 60"/>
                <a:gd name="T74" fmla="*/ 2147483647 w 61"/>
                <a:gd name="T75" fmla="*/ 2147483647 h 60"/>
                <a:gd name="T76" fmla="*/ 2147483647 w 61"/>
                <a:gd name="T77" fmla="*/ 2147483647 h 60"/>
                <a:gd name="T78" fmla="*/ 2147483647 w 61"/>
                <a:gd name="T79" fmla="*/ 2147483647 h 60"/>
                <a:gd name="T80" fmla="*/ 2147483647 w 61"/>
                <a:gd name="T81" fmla="*/ 2147483647 h 60"/>
                <a:gd name="T82" fmla="*/ 2147483647 w 61"/>
                <a:gd name="T83" fmla="*/ 2147483647 h 60"/>
                <a:gd name="T84" fmla="*/ 2147483647 w 61"/>
                <a:gd name="T85" fmla="*/ 2147483647 h 60"/>
                <a:gd name="T86" fmla="*/ 2147483647 w 61"/>
                <a:gd name="T87" fmla="*/ 2147483647 h 60"/>
                <a:gd name="T88" fmla="*/ 2147483647 w 61"/>
                <a:gd name="T89" fmla="*/ 2147483647 h 60"/>
                <a:gd name="T90" fmla="*/ 2147483647 w 61"/>
                <a:gd name="T91" fmla="*/ 2147483647 h 60"/>
                <a:gd name="T92" fmla="*/ 2147483647 w 61"/>
                <a:gd name="T93" fmla="*/ 2147483647 h 60"/>
                <a:gd name="T94" fmla="*/ 2147483647 w 61"/>
                <a:gd name="T95" fmla="*/ 2147483647 h 60"/>
                <a:gd name="T96" fmla="*/ 2147483647 w 61"/>
                <a:gd name="T97" fmla="*/ 2147483647 h 60"/>
                <a:gd name="T98" fmla="*/ 2147483647 w 61"/>
                <a:gd name="T99" fmla="*/ 2147483647 h 60"/>
                <a:gd name="T100" fmla="*/ 2147483647 w 61"/>
                <a:gd name="T101" fmla="*/ 2147483647 h 60"/>
                <a:gd name="T102" fmla="*/ 2147483647 w 61"/>
                <a:gd name="T103" fmla="*/ 2147483647 h 60"/>
                <a:gd name="T104" fmla="*/ 2147483647 w 61"/>
                <a:gd name="T105" fmla="*/ 2147483647 h 60"/>
                <a:gd name="T106" fmla="*/ 2147483647 w 61"/>
                <a:gd name="T107" fmla="*/ 2147483647 h 60"/>
                <a:gd name="T108" fmla="*/ 2147483647 w 61"/>
                <a:gd name="T109" fmla="*/ 0 h 60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61"/>
                <a:gd name="T166" fmla="*/ 0 h 60"/>
                <a:gd name="T167" fmla="*/ 61 w 61"/>
                <a:gd name="T168" fmla="*/ 60 h 60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61" h="60">
                  <a:moveTo>
                    <a:pt x="21" y="0"/>
                  </a:moveTo>
                  <a:lnTo>
                    <a:pt x="20" y="0"/>
                  </a:lnTo>
                  <a:lnTo>
                    <a:pt x="19" y="1"/>
                  </a:lnTo>
                  <a:lnTo>
                    <a:pt x="20" y="3"/>
                  </a:lnTo>
                  <a:lnTo>
                    <a:pt x="18" y="4"/>
                  </a:lnTo>
                  <a:lnTo>
                    <a:pt x="21" y="5"/>
                  </a:lnTo>
                  <a:lnTo>
                    <a:pt x="20" y="12"/>
                  </a:lnTo>
                  <a:lnTo>
                    <a:pt x="19" y="13"/>
                  </a:lnTo>
                  <a:lnTo>
                    <a:pt x="19" y="14"/>
                  </a:lnTo>
                  <a:lnTo>
                    <a:pt x="19" y="15"/>
                  </a:lnTo>
                  <a:lnTo>
                    <a:pt x="19" y="17"/>
                  </a:lnTo>
                  <a:lnTo>
                    <a:pt x="18" y="19"/>
                  </a:lnTo>
                  <a:lnTo>
                    <a:pt x="17" y="19"/>
                  </a:lnTo>
                  <a:lnTo>
                    <a:pt x="15" y="22"/>
                  </a:lnTo>
                  <a:lnTo>
                    <a:pt x="13" y="23"/>
                  </a:lnTo>
                  <a:lnTo>
                    <a:pt x="12" y="23"/>
                  </a:lnTo>
                  <a:lnTo>
                    <a:pt x="11" y="24"/>
                  </a:lnTo>
                  <a:lnTo>
                    <a:pt x="11" y="25"/>
                  </a:lnTo>
                  <a:lnTo>
                    <a:pt x="10" y="26"/>
                  </a:lnTo>
                  <a:lnTo>
                    <a:pt x="9" y="29"/>
                  </a:lnTo>
                  <a:lnTo>
                    <a:pt x="9" y="30"/>
                  </a:lnTo>
                  <a:lnTo>
                    <a:pt x="8" y="32"/>
                  </a:lnTo>
                  <a:lnTo>
                    <a:pt x="6" y="30"/>
                  </a:lnTo>
                  <a:lnTo>
                    <a:pt x="5" y="30"/>
                  </a:lnTo>
                  <a:lnTo>
                    <a:pt x="4" y="34"/>
                  </a:lnTo>
                  <a:lnTo>
                    <a:pt x="4" y="36"/>
                  </a:lnTo>
                  <a:lnTo>
                    <a:pt x="4" y="38"/>
                  </a:lnTo>
                  <a:lnTo>
                    <a:pt x="3" y="39"/>
                  </a:lnTo>
                  <a:lnTo>
                    <a:pt x="2" y="41"/>
                  </a:lnTo>
                  <a:lnTo>
                    <a:pt x="0" y="41"/>
                  </a:lnTo>
                  <a:lnTo>
                    <a:pt x="0" y="43"/>
                  </a:lnTo>
                  <a:lnTo>
                    <a:pt x="0" y="45"/>
                  </a:lnTo>
                  <a:lnTo>
                    <a:pt x="0" y="46"/>
                  </a:lnTo>
                  <a:lnTo>
                    <a:pt x="1" y="47"/>
                  </a:lnTo>
                  <a:lnTo>
                    <a:pt x="3" y="51"/>
                  </a:lnTo>
                  <a:lnTo>
                    <a:pt x="5" y="53"/>
                  </a:lnTo>
                  <a:lnTo>
                    <a:pt x="6" y="54"/>
                  </a:lnTo>
                  <a:lnTo>
                    <a:pt x="6" y="53"/>
                  </a:lnTo>
                  <a:lnTo>
                    <a:pt x="8" y="54"/>
                  </a:lnTo>
                  <a:lnTo>
                    <a:pt x="8" y="55"/>
                  </a:lnTo>
                  <a:lnTo>
                    <a:pt x="9" y="55"/>
                  </a:lnTo>
                  <a:lnTo>
                    <a:pt x="10" y="55"/>
                  </a:lnTo>
                  <a:lnTo>
                    <a:pt x="11" y="56"/>
                  </a:lnTo>
                  <a:lnTo>
                    <a:pt x="10" y="57"/>
                  </a:lnTo>
                  <a:lnTo>
                    <a:pt x="12" y="59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59"/>
                  </a:lnTo>
                  <a:lnTo>
                    <a:pt x="18" y="58"/>
                  </a:lnTo>
                  <a:lnTo>
                    <a:pt x="19" y="57"/>
                  </a:lnTo>
                  <a:lnTo>
                    <a:pt x="20" y="58"/>
                  </a:lnTo>
                  <a:lnTo>
                    <a:pt x="21" y="59"/>
                  </a:lnTo>
                  <a:lnTo>
                    <a:pt x="22" y="58"/>
                  </a:lnTo>
                  <a:lnTo>
                    <a:pt x="25" y="57"/>
                  </a:lnTo>
                  <a:lnTo>
                    <a:pt x="26" y="55"/>
                  </a:lnTo>
                  <a:lnTo>
                    <a:pt x="27" y="56"/>
                  </a:lnTo>
                  <a:lnTo>
                    <a:pt x="30" y="53"/>
                  </a:lnTo>
                  <a:lnTo>
                    <a:pt x="31" y="54"/>
                  </a:lnTo>
                  <a:lnTo>
                    <a:pt x="33" y="51"/>
                  </a:lnTo>
                  <a:lnTo>
                    <a:pt x="32" y="50"/>
                  </a:lnTo>
                  <a:lnTo>
                    <a:pt x="33" y="48"/>
                  </a:lnTo>
                  <a:lnTo>
                    <a:pt x="35" y="43"/>
                  </a:lnTo>
                  <a:lnTo>
                    <a:pt x="38" y="32"/>
                  </a:lnTo>
                  <a:lnTo>
                    <a:pt x="40" y="33"/>
                  </a:lnTo>
                  <a:lnTo>
                    <a:pt x="40" y="34"/>
                  </a:lnTo>
                  <a:lnTo>
                    <a:pt x="41" y="35"/>
                  </a:lnTo>
                  <a:lnTo>
                    <a:pt x="43" y="34"/>
                  </a:lnTo>
                  <a:lnTo>
                    <a:pt x="44" y="32"/>
                  </a:lnTo>
                  <a:lnTo>
                    <a:pt x="45" y="28"/>
                  </a:lnTo>
                  <a:lnTo>
                    <a:pt x="46" y="27"/>
                  </a:lnTo>
                  <a:lnTo>
                    <a:pt x="48" y="27"/>
                  </a:lnTo>
                  <a:lnTo>
                    <a:pt x="49" y="25"/>
                  </a:lnTo>
                  <a:lnTo>
                    <a:pt x="50" y="25"/>
                  </a:lnTo>
                  <a:lnTo>
                    <a:pt x="51" y="23"/>
                  </a:lnTo>
                  <a:lnTo>
                    <a:pt x="51" y="21"/>
                  </a:lnTo>
                  <a:lnTo>
                    <a:pt x="52" y="20"/>
                  </a:lnTo>
                  <a:lnTo>
                    <a:pt x="52" y="19"/>
                  </a:lnTo>
                  <a:lnTo>
                    <a:pt x="52" y="16"/>
                  </a:lnTo>
                  <a:lnTo>
                    <a:pt x="52" y="15"/>
                  </a:lnTo>
                  <a:lnTo>
                    <a:pt x="53" y="15"/>
                  </a:lnTo>
                  <a:lnTo>
                    <a:pt x="59" y="19"/>
                  </a:lnTo>
                  <a:lnTo>
                    <a:pt x="60" y="19"/>
                  </a:lnTo>
                  <a:lnTo>
                    <a:pt x="61" y="16"/>
                  </a:lnTo>
                  <a:lnTo>
                    <a:pt x="59" y="13"/>
                  </a:lnTo>
                  <a:lnTo>
                    <a:pt x="59" y="12"/>
                  </a:lnTo>
                  <a:lnTo>
                    <a:pt x="58" y="11"/>
                  </a:lnTo>
                  <a:lnTo>
                    <a:pt x="57" y="12"/>
                  </a:lnTo>
                  <a:lnTo>
                    <a:pt x="56" y="11"/>
                  </a:lnTo>
                  <a:lnTo>
                    <a:pt x="55" y="11"/>
                  </a:lnTo>
                  <a:lnTo>
                    <a:pt x="51" y="12"/>
                  </a:lnTo>
                  <a:lnTo>
                    <a:pt x="50" y="13"/>
                  </a:lnTo>
                  <a:lnTo>
                    <a:pt x="49" y="14"/>
                  </a:lnTo>
                  <a:lnTo>
                    <a:pt x="47" y="14"/>
                  </a:lnTo>
                  <a:lnTo>
                    <a:pt x="46" y="13"/>
                  </a:lnTo>
                  <a:lnTo>
                    <a:pt x="46" y="15"/>
                  </a:lnTo>
                  <a:lnTo>
                    <a:pt x="45" y="15"/>
                  </a:lnTo>
                  <a:lnTo>
                    <a:pt x="44" y="17"/>
                  </a:lnTo>
                  <a:lnTo>
                    <a:pt x="42" y="17"/>
                  </a:lnTo>
                  <a:lnTo>
                    <a:pt x="40" y="20"/>
                  </a:lnTo>
                  <a:lnTo>
                    <a:pt x="39" y="20"/>
                  </a:lnTo>
                  <a:lnTo>
                    <a:pt x="38" y="21"/>
                  </a:lnTo>
                  <a:lnTo>
                    <a:pt x="36" y="13"/>
                  </a:lnTo>
                  <a:lnTo>
                    <a:pt x="23" y="15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6987EB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544" name="Freeform 100"/>
            <p:cNvSpPr>
              <a:spLocks/>
            </p:cNvSpPr>
            <p:nvPr/>
          </p:nvSpPr>
          <p:spPr bwMode="auto">
            <a:xfrm>
              <a:off x="3433" y="2306"/>
              <a:ext cx="344" cy="302"/>
            </a:xfrm>
            <a:custGeom>
              <a:avLst/>
              <a:gdLst>
                <a:gd name="T0" fmla="*/ 0 w 67"/>
                <a:gd name="T1" fmla="*/ 2147483647 h 62"/>
                <a:gd name="T2" fmla="*/ 2147483647 w 67"/>
                <a:gd name="T3" fmla="*/ 0 h 62"/>
                <a:gd name="T4" fmla="*/ 2147483647 w 67"/>
                <a:gd name="T5" fmla="*/ 2147483647 h 62"/>
                <a:gd name="T6" fmla="*/ 2147483647 w 67"/>
                <a:gd name="T7" fmla="*/ 2147483647 h 62"/>
                <a:gd name="T8" fmla="*/ 2147483647 w 67"/>
                <a:gd name="T9" fmla="*/ 2147483647 h 62"/>
                <a:gd name="T10" fmla="*/ 2147483647 w 67"/>
                <a:gd name="T11" fmla="*/ 2147483647 h 62"/>
                <a:gd name="T12" fmla="*/ 2147483647 w 67"/>
                <a:gd name="T13" fmla="*/ 2147483647 h 62"/>
                <a:gd name="T14" fmla="*/ 2147483647 w 67"/>
                <a:gd name="T15" fmla="*/ 2147483647 h 62"/>
                <a:gd name="T16" fmla="*/ 2147483647 w 67"/>
                <a:gd name="T17" fmla="*/ 2147483647 h 62"/>
                <a:gd name="T18" fmla="*/ 2147483647 w 67"/>
                <a:gd name="T19" fmla="*/ 2147483647 h 62"/>
                <a:gd name="T20" fmla="*/ 2147483647 w 67"/>
                <a:gd name="T21" fmla="*/ 2147483647 h 62"/>
                <a:gd name="T22" fmla="*/ 2147483647 w 67"/>
                <a:gd name="T23" fmla="*/ 2147483647 h 62"/>
                <a:gd name="T24" fmla="*/ 2147483647 w 67"/>
                <a:gd name="T25" fmla="*/ 2147483647 h 62"/>
                <a:gd name="T26" fmla="*/ 2147483647 w 67"/>
                <a:gd name="T27" fmla="*/ 2147483647 h 62"/>
                <a:gd name="T28" fmla="*/ 2147483647 w 67"/>
                <a:gd name="T29" fmla="*/ 2147483647 h 62"/>
                <a:gd name="T30" fmla="*/ 2147483647 w 67"/>
                <a:gd name="T31" fmla="*/ 2147483647 h 62"/>
                <a:gd name="T32" fmla="*/ 2147483647 w 67"/>
                <a:gd name="T33" fmla="*/ 2147483647 h 62"/>
                <a:gd name="T34" fmla="*/ 2147483647 w 67"/>
                <a:gd name="T35" fmla="*/ 2147483647 h 62"/>
                <a:gd name="T36" fmla="*/ 2147483647 w 67"/>
                <a:gd name="T37" fmla="*/ 2147483647 h 62"/>
                <a:gd name="T38" fmla="*/ 2147483647 w 67"/>
                <a:gd name="T39" fmla="*/ 2147483647 h 62"/>
                <a:gd name="T40" fmla="*/ 2147483647 w 67"/>
                <a:gd name="T41" fmla="*/ 2147483647 h 62"/>
                <a:gd name="T42" fmla="*/ 2147483647 w 67"/>
                <a:gd name="T43" fmla="*/ 2147483647 h 62"/>
                <a:gd name="T44" fmla="*/ 2147483647 w 67"/>
                <a:gd name="T45" fmla="*/ 2147483647 h 62"/>
                <a:gd name="T46" fmla="*/ 2147483647 w 67"/>
                <a:gd name="T47" fmla="*/ 2147483647 h 62"/>
                <a:gd name="T48" fmla="*/ 2147483647 w 67"/>
                <a:gd name="T49" fmla="*/ 2147483647 h 62"/>
                <a:gd name="T50" fmla="*/ 2147483647 w 67"/>
                <a:gd name="T51" fmla="*/ 2147483647 h 62"/>
                <a:gd name="T52" fmla="*/ 2147483647 w 67"/>
                <a:gd name="T53" fmla="*/ 2147483647 h 62"/>
                <a:gd name="T54" fmla="*/ 2147483647 w 67"/>
                <a:gd name="T55" fmla="*/ 2147483647 h 62"/>
                <a:gd name="T56" fmla="*/ 2147483647 w 67"/>
                <a:gd name="T57" fmla="*/ 2147483647 h 62"/>
                <a:gd name="T58" fmla="*/ 2147483647 w 67"/>
                <a:gd name="T59" fmla="*/ 2147483647 h 62"/>
                <a:gd name="T60" fmla="*/ 2147483647 w 67"/>
                <a:gd name="T61" fmla="*/ 2147483647 h 62"/>
                <a:gd name="T62" fmla="*/ 2147483647 w 67"/>
                <a:gd name="T63" fmla="*/ 2147483647 h 62"/>
                <a:gd name="T64" fmla="*/ 2147483647 w 67"/>
                <a:gd name="T65" fmla="*/ 2147483647 h 62"/>
                <a:gd name="T66" fmla="*/ 2147483647 w 67"/>
                <a:gd name="T67" fmla="*/ 2147483647 h 62"/>
                <a:gd name="T68" fmla="*/ 2147483647 w 67"/>
                <a:gd name="T69" fmla="*/ 2147483647 h 62"/>
                <a:gd name="T70" fmla="*/ 2147483647 w 67"/>
                <a:gd name="T71" fmla="*/ 2147483647 h 62"/>
                <a:gd name="T72" fmla="*/ 2147483647 w 67"/>
                <a:gd name="T73" fmla="*/ 2147483647 h 62"/>
                <a:gd name="T74" fmla="*/ 2147483647 w 67"/>
                <a:gd name="T75" fmla="*/ 2147483647 h 62"/>
                <a:gd name="T76" fmla="*/ 2147483647 w 67"/>
                <a:gd name="T77" fmla="*/ 2147483647 h 62"/>
                <a:gd name="T78" fmla="*/ 2147483647 w 67"/>
                <a:gd name="T79" fmla="*/ 2147483647 h 62"/>
                <a:gd name="T80" fmla="*/ 2147483647 w 67"/>
                <a:gd name="T81" fmla="*/ 2147483647 h 62"/>
                <a:gd name="T82" fmla="*/ 2147483647 w 67"/>
                <a:gd name="T83" fmla="*/ 2147483647 h 62"/>
                <a:gd name="T84" fmla="*/ 2147483647 w 67"/>
                <a:gd name="T85" fmla="*/ 2147483647 h 62"/>
                <a:gd name="T86" fmla="*/ 2147483647 w 67"/>
                <a:gd name="T87" fmla="*/ 2147483647 h 62"/>
                <a:gd name="T88" fmla="*/ 2147483647 w 67"/>
                <a:gd name="T89" fmla="*/ 2147483647 h 62"/>
                <a:gd name="T90" fmla="*/ 2147483647 w 67"/>
                <a:gd name="T91" fmla="*/ 2147483647 h 62"/>
                <a:gd name="T92" fmla="*/ 2147483647 w 67"/>
                <a:gd name="T93" fmla="*/ 2147483647 h 62"/>
                <a:gd name="T94" fmla="*/ 2147483647 w 67"/>
                <a:gd name="T95" fmla="*/ 2147483647 h 62"/>
                <a:gd name="T96" fmla="*/ 0 w 67"/>
                <a:gd name="T97" fmla="*/ 2147483647 h 62"/>
                <a:gd name="T98" fmla="*/ 0 w 67"/>
                <a:gd name="T99" fmla="*/ 2147483647 h 62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67"/>
                <a:gd name="T151" fmla="*/ 0 h 62"/>
                <a:gd name="T152" fmla="*/ 67 w 67"/>
                <a:gd name="T153" fmla="*/ 62 h 62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67" h="62">
                  <a:moveTo>
                    <a:pt x="0" y="3"/>
                  </a:moveTo>
                  <a:lnTo>
                    <a:pt x="60" y="0"/>
                  </a:lnTo>
                  <a:lnTo>
                    <a:pt x="60" y="1"/>
                  </a:lnTo>
                  <a:lnTo>
                    <a:pt x="61" y="2"/>
                  </a:lnTo>
                  <a:lnTo>
                    <a:pt x="62" y="3"/>
                  </a:lnTo>
                  <a:lnTo>
                    <a:pt x="61" y="5"/>
                  </a:lnTo>
                  <a:lnTo>
                    <a:pt x="60" y="6"/>
                  </a:lnTo>
                  <a:lnTo>
                    <a:pt x="58" y="8"/>
                  </a:lnTo>
                  <a:lnTo>
                    <a:pt x="58" y="9"/>
                  </a:lnTo>
                  <a:lnTo>
                    <a:pt x="67" y="9"/>
                  </a:lnTo>
                  <a:lnTo>
                    <a:pt x="67" y="10"/>
                  </a:lnTo>
                  <a:lnTo>
                    <a:pt x="66" y="12"/>
                  </a:lnTo>
                  <a:lnTo>
                    <a:pt x="65" y="13"/>
                  </a:lnTo>
                  <a:lnTo>
                    <a:pt x="64" y="17"/>
                  </a:lnTo>
                  <a:lnTo>
                    <a:pt x="62" y="19"/>
                  </a:lnTo>
                  <a:lnTo>
                    <a:pt x="62" y="22"/>
                  </a:lnTo>
                  <a:lnTo>
                    <a:pt x="62" y="25"/>
                  </a:lnTo>
                  <a:lnTo>
                    <a:pt x="60" y="26"/>
                  </a:lnTo>
                  <a:lnTo>
                    <a:pt x="60" y="27"/>
                  </a:lnTo>
                  <a:lnTo>
                    <a:pt x="57" y="29"/>
                  </a:lnTo>
                  <a:lnTo>
                    <a:pt x="57" y="32"/>
                  </a:lnTo>
                  <a:lnTo>
                    <a:pt x="57" y="35"/>
                  </a:lnTo>
                  <a:lnTo>
                    <a:pt x="56" y="36"/>
                  </a:lnTo>
                  <a:lnTo>
                    <a:pt x="54" y="38"/>
                  </a:lnTo>
                  <a:lnTo>
                    <a:pt x="52" y="40"/>
                  </a:lnTo>
                  <a:lnTo>
                    <a:pt x="51" y="41"/>
                  </a:lnTo>
                  <a:lnTo>
                    <a:pt x="51" y="43"/>
                  </a:lnTo>
                  <a:lnTo>
                    <a:pt x="50" y="45"/>
                  </a:lnTo>
                  <a:lnTo>
                    <a:pt x="50" y="46"/>
                  </a:lnTo>
                  <a:lnTo>
                    <a:pt x="49" y="49"/>
                  </a:lnTo>
                  <a:lnTo>
                    <a:pt x="48" y="51"/>
                  </a:lnTo>
                  <a:lnTo>
                    <a:pt x="49" y="54"/>
                  </a:lnTo>
                  <a:lnTo>
                    <a:pt x="50" y="55"/>
                  </a:lnTo>
                  <a:lnTo>
                    <a:pt x="50" y="57"/>
                  </a:lnTo>
                  <a:lnTo>
                    <a:pt x="50" y="58"/>
                  </a:lnTo>
                  <a:lnTo>
                    <a:pt x="49" y="60"/>
                  </a:lnTo>
                  <a:lnTo>
                    <a:pt x="50" y="61"/>
                  </a:lnTo>
                  <a:lnTo>
                    <a:pt x="8" y="62"/>
                  </a:lnTo>
                  <a:lnTo>
                    <a:pt x="8" y="53"/>
                  </a:lnTo>
                  <a:lnTo>
                    <a:pt x="6" y="52"/>
                  </a:lnTo>
                  <a:lnTo>
                    <a:pt x="4" y="53"/>
                  </a:lnTo>
                  <a:lnTo>
                    <a:pt x="2" y="51"/>
                  </a:lnTo>
                  <a:lnTo>
                    <a:pt x="2" y="22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545" name="Freeform 101"/>
            <p:cNvSpPr>
              <a:spLocks/>
            </p:cNvSpPr>
            <p:nvPr/>
          </p:nvSpPr>
          <p:spPr bwMode="auto">
            <a:xfrm>
              <a:off x="1491" y="1614"/>
              <a:ext cx="553" cy="897"/>
            </a:xfrm>
            <a:custGeom>
              <a:avLst/>
              <a:gdLst>
                <a:gd name="T0" fmla="*/ 2147483647 w 108"/>
                <a:gd name="T1" fmla="*/ 2147483647 h 184"/>
                <a:gd name="T2" fmla="*/ 2147483647 w 108"/>
                <a:gd name="T3" fmla="*/ 2147483647 h 184"/>
                <a:gd name="T4" fmla="*/ 2147483647 w 108"/>
                <a:gd name="T5" fmla="*/ 2147483647 h 184"/>
                <a:gd name="T6" fmla="*/ 2147483647 w 108"/>
                <a:gd name="T7" fmla="*/ 2147483647 h 184"/>
                <a:gd name="T8" fmla="*/ 2147483647 w 108"/>
                <a:gd name="T9" fmla="*/ 2147483647 h 184"/>
                <a:gd name="T10" fmla="*/ 2147483647 w 108"/>
                <a:gd name="T11" fmla="*/ 2147483647 h 184"/>
                <a:gd name="T12" fmla="*/ 2147483647 w 108"/>
                <a:gd name="T13" fmla="*/ 2147483647 h 184"/>
                <a:gd name="T14" fmla="*/ 2147483647 w 108"/>
                <a:gd name="T15" fmla="*/ 2147483647 h 184"/>
                <a:gd name="T16" fmla="*/ 2147483647 w 108"/>
                <a:gd name="T17" fmla="*/ 2147483647 h 184"/>
                <a:gd name="T18" fmla="*/ 2147483647 w 108"/>
                <a:gd name="T19" fmla="*/ 2147483647 h 184"/>
                <a:gd name="T20" fmla="*/ 2147483647 w 108"/>
                <a:gd name="T21" fmla="*/ 2147483647 h 184"/>
                <a:gd name="T22" fmla="*/ 2147483647 w 108"/>
                <a:gd name="T23" fmla="*/ 2147483647 h 184"/>
                <a:gd name="T24" fmla="*/ 2147483647 w 108"/>
                <a:gd name="T25" fmla="*/ 2147483647 h 184"/>
                <a:gd name="T26" fmla="*/ 2147483647 w 108"/>
                <a:gd name="T27" fmla="*/ 2147483647 h 184"/>
                <a:gd name="T28" fmla="*/ 2147483647 w 108"/>
                <a:gd name="T29" fmla="*/ 2147483647 h 184"/>
                <a:gd name="T30" fmla="*/ 2147483647 w 108"/>
                <a:gd name="T31" fmla="*/ 2147483647 h 184"/>
                <a:gd name="T32" fmla="*/ 2147483647 w 108"/>
                <a:gd name="T33" fmla="*/ 2147483647 h 184"/>
                <a:gd name="T34" fmla="*/ 2147483647 w 108"/>
                <a:gd name="T35" fmla="*/ 2147483647 h 184"/>
                <a:gd name="T36" fmla="*/ 2147483647 w 108"/>
                <a:gd name="T37" fmla="*/ 2147483647 h 184"/>
                <a:gd name="T38" fmla="*/ 2147483647 w 108"/>
                <a:gd name="T39" fmla="*/ 2147483647 h 184"/>
                <a:gd name="T40" fmla="*/ 2147483647 w 108"/>
                <a:gd name="T41" fmla="*/ 2147483647 h 184"/>
                <a:gd name="T42" fmla="*/ 2147483647 w 108"/>
                <a:gd name="T43" fmla="*/ 2147483647 h 184"/>
                <a:gd name="T44" fmla="*/ 2147483647 w 108"/>
                <a:gd name="T45" fmla="*/ 2147483647 h 184"/>
                <a:gd name="T46" fmla="*/ 2147483647 w 108"/>
                <a:gd name="T47" fmla="*/ 2147483647 h 184"/>
                <a:gd name="T48" fmla="*/ 2147483647 w 108"/>
                <a:gd name="T49" fmla="*/ 2147483647 h 184"/>
                <a:gd name="T50" fmla="*/ 2147483647 w 108"/>
                <a:gd name="T51" fmla="*/ 2147483647 h 184"/>
                <a:gd name="T52" fmla="*/ 2147483647 w 108"/>
                <a:gd name="T53" fmla="*/ 2147483647 h 184"/>
                <a:gd name="T54" fmla="*/ 2147483647 w 108"/>
                <a:gd name="T55" fmla="*/ 2147483647 h 184"/>
                <a:gd name="T56" fmla="*/ 2147483647 w 108"/>
                <a:gd name="T57" fmla="*/ 2147483647 h 184"/>
                <a:gd name="T58" fmla="*/ 2147483647 w 108"/>
                <a:gd name="T59" fmla="*/ 2147483647 h 184"/>
                <a:gd name="T60" fmla="*/ 2147483647 w 108"/>
                <a:gd name="T61" fmla="*/ 2147483647 h 184"/>
                <a:gd name="T62" fmla="*/ 0 w 108"/>
                <a:gd name="T63" fmla="*/ 2147483647 h 184"/>
                <a:gd name="T64" fmla="*/ 0 w 108"/>
                <a:gd name="T65" fmla="*/ 2147483647 h 184"/>
                <a:gd name="T66" fmla="*/ 2147483647 w 108"/>
                <a:gd name="T67" fmla="*/ 2147483647 h 184"/>
                <a:gd name="T68" fmla="*/ 2147483647 w 108"/>
                <a:gd name="T69" fmla="*/ 2147483647 h 184"/>
                <a:gd name="T70" fmla="*/ 2147483647 w 108"/>
                <a:gd name="T71" fmla="*/ 2147483647 h 184"/>
                <a:gd name="T72" fmla="*/ 2147483647 w 108"/>
                <a:gd name="T73" fmla="*/ 2147483647 h 184"/>
                <a:gd name="T74" fmla="*/ 2147483647 w 108"/>
                <a:gd name="T75" fmla="*/ 2147483647 h 184"/>
                <a:gd name="T76" fmla="*/ 2147483647 w 108"/>
                <a:gd name="T77" fmla="*/ 2147483647 h 184"/>
                <a:gd name="T78" fmla="*/ 2147483647 w 108"/>
                <a:gd name="T79" fmla="*/ 2147483647 h 184"/>
                <a:gd name="T80" fmla="*/ 2147483647 w 108"/>
                <a:gd name="T81" fmla="*/ 2147483647 h 184"/>
                <a:gd name="T82" fmla="*/ 2147483647 w 108"/>
                <a:gd name="T83" fmla="*/ 2147483647 h 184"/>
                <a:gd name="T84" fmla="*/ 2147483647 w 108"/>
                <a:gd name="T85" fmla="*/ 2147483647 h 184"/>
                <a:gd name="T86" fmla="*/ 2147483647 w 108"/>
                <a:gd name="T87" fmla="*/ 2147483647 h 184"/>
                <a:gd name="T88" fmla="*/ 2147483647 w 108"/>
                <a:gd name="T89" fmla="*/ 2147483647 h 184"/>
                <a:gd name="T90" fmla="*/ 2147483647 w 108"/>
                <a:gd name="T91" fmla="*/ 2147483647 h 184"/>
                <a:gd name="T92" fmla="*/ 2147483647 w 108"/>
                <a:gd name="T93" fmla="*/ 2147483647 h 184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08"/>
                <a:gd name="T142" fmla="*/ 0 h 184"/>
                <a:gd name="T143" fmla="*/ 108 w 108"/>
                <a:gd name="T144" fmla="*/ 184 h 184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08" h="184">
                  <a:moveTo>
                    <a:pt x="94" y="183"/>
                  </a:moveTo>
                  <a:lnTo>
                    <a:pt x="61" y="180"/>
                  </a:lnTo>
                  <a:lnTo>
                    <a:pt x="61" y="179"/>
                  </a:lnTo>
                  <a:lnTo>
                    <a:pt x="60" y="178"/>
                  </a:lnTo>
                  <a:lnTo>
                    <a:pt x="60" y="177"/>
                  </a:lnTo>
                  <a:lnTo>
                    <a:pt x="61" y="177"/>
                  </a:lnTo>
                  <a:lnTo>
                    <a:pt x="60" y="176"/>
                  </a:lnTo>
                  <a:lnTo>
                    <a:pt x="60" y="175"/>
                  </a:lnTo>
                  <a:lnTo>
                    <a:pt x="60" y="174"/>
                  </a:lnTo>
                  <a:lnTo>
                    <a:pt x="60" y="169"/>
                  </a:lnTo>
                  <a:lnTo>
                    <a:pt x="57" y="163"/>
                  </a:lnTo>
                  <a:lnTo>
                    <a:pt x="55" y="161"/>
                  </a:lnTo>
                  <a:lnTo>
                    <a:pt x="54" y="159"/>
                  </a:lnTo>
                  <a:lnTo>
                    <a:pt x="50" y="156"/>
                  </a:lnTo>
                  <a:lnTo>
                    <a:pt x="48" y="156"/>
                  </a:lnTo>
                  <a:lnTo>
                    <a:pt x="47" y="155"/>
                  </a:lnTo>
                  <a:lnTo>
                    <a:pt x="48" y="153"/>
                  </a:lnTo>
                  <a:lnTo>
                    <a:pt x="48" y="152"/>
                  </a:lnTo>
                  <a:lnTo>
                    <a:pt x="48" y="151"/>
                  </a:lnTo>
                  <a:lnTo>
                    <a:pt x="46" y="150"/>
                  </a:lnTo>
                  <a:lnTo>
                    <a:pt x="43" y="149"/>
                  </a:lnTo>
                  <a:lnTo>
                    <a:pt x="41" y="149"/>
                  </a:lnTo>
                  <a:lnTo>
                    <a:pt x="39" y="147"/>
                  </a:lnTo>
                  <a:lnTo>
                    <a:pt x="37" y="143"/>
                  </a:lnTo>
                  <a:lnTo>
                    <a:pt x="35" y="141"/>
                  </a:lnTo>
                  <a:lnTo>
                    <a:pt x="33" y="141"/>
                  </a:lnTo>
                  <a:lnTo>
                    <a:pt x="27" y="138"/>
                  </a:lnTo>
                  <a:lnTo>
                    <a:pt x="25" y="138"/>
                  </a:lnTo>
                  <a:lnTo>
                    <a:pt x="22" y="136"/>
                  </a:lnTo>
                  <a:lnTo>
                    <a:pt x="21" y="135"/>
                  </a:lnTo>
                  <a:lnTo>
                    <a:pt x="21" y="133"/>
                  </a:lnTo>
                  <a:lnTo>
                    <a:pt x="22" y="132"/>
                  </a:lnTo>
                  <a:lnTo>
                    <a:pt x="22" y="129"/>
                  </a:lnTo>
                  <a:lnTo>
                    <a:pt x="23" y="128"/>
                  </a:lnTo>
                  <a:lnTo>
                    <a:pt x="23" y="127"/>
                  </a:lnTo>
                  <a:lnTo>
                    <a:pt x="22" y="124"/>
                  </a:lnTo>
                  <a:lnTo>
                    <a:pt x="21" y="124"/>
                  </a:lnTo>
                  <a:lnTo>
                    <a:pt x="21" y="122"/>
                  </a:lnTo>
                  <a:lnTo>
                    <a:pt x="21" y="121"/>
                  </a:lnTo>
                  <a:lnTo>
                    <a:pt x="22" y="120"/>
                  </a:lnTo>
                  <a:lnTo>
                    <a:pt x="20" y="118"/>
                  </a:lnTo>
                  <a:lnTo>
                    <a:pt x="16" y="111"/>
                  </a:lnTo>
                  <a:lnTo>
                    <a:pt x="16" y="109"/>
                  </a:lnTo>
                  <a:lnTo>
                    <a:pt x="15" y="107"/>
                  </a:lnTo>
                  <a:lnTo>
                    <a:pt x="15" y="106"/>
                  </a:lnTo>
                  <a:lnTo>
                    <a:pt x="12" y="102"/>
                  </a:lnTo>
                  <a:lnTo>
                    <a:pt x="12" y="97"/>
                  </a:lnTo>
                  <a:lnTo>
                    <a:pt x="13" y="96"/>
                  </a:lnTo>
                  <a:lnTo>
                    <a:pt x="14" y="96"/>
                  </a:lnTo>
                  <a:lnTo>
                    <a:pt x="15" y="95"/>
                  </a:lnTo>
                  <a:lnTo>
                    <a:pt x="15" y="92"/>
                  </a:lnTo>
                  <a:lnTo>
                    <a:pt x="14" y="91"/>
                  </a:lnTo>
                  <a:lnTo>
                    <a:pt x="12" y="90"/>
                  </a:lnTo>
                  <a:lnTo>
                    <a:pt x="10" y="88"/>
                  </a:lnTo>
                  <a:lnTo>
                    <a:pt x="9" y="86"/>
                  </a:lnTo>
                  <a:lnTo>
                    <a:pt x="9" y="80"/>
                  </a:lnTo>
                  <a:lnTo>
                    <a:pt x="10" y="79"/>
                  </a:lnTo>
                  <a:lnTo>
                    <a:pt x="9" y="78"/>
                  </a:lnTo>
                  <a:lnTo>
                    <a:pt x="10" y="78"/>
                  </a:lnTo>
                  <a:lnTo>
                    <a:pt x="10" y="75"/>
                  </a:lnTo>
                  <a:lnTo>
                    <a:pt x="11" y="75"/>
                  </a:lnTo>
                  <a:lnTo>
                    <a:pt x="12" y="76"/>
                  </a:lnTo>
                  <a:lnTo>
                    <a:pt x="12" y="78"/>
                  </a:lnTo>
                  <a:lnTo>
                    <a:pt x="12" y="79"/>
                  </a:lnTo>
                  <a:lnTo>
                    <a:pt x="14" y="80"/>
                  </a:lnTo>
                  <a:lnTo>
                    <a:pt x="14" y="79"/>
                  </a:lnTo>
                  <a:lnTo>
                    <a:pt x="15" y="78"/>
                  </a:lnTo>
                  <a:lnTo>
                    <a:pt x="14" y="75"/>
                  </a:lnTo>
                  <a:lnTo>
                    <a:pt x="13" y="73"/>
                  </a:lnTo>
                  <a:lnTo>
                    <a:pt x="14" y="71"/>
                  </a:lnTo>
                  <a:lnTo>
                    <a:pt x="13" y="70"/>
                  </a:lnTo>
                  <a:lnTo>
                    <a:pt x="12" y="72"/>
                  </a:lnTo>
                  <a:lnTo>
                    <a:pt x="12" y="73"/>
                  </a:lnTo>
                  <a:lnTo>
                    <a:pt x="11" y="74"/>
                  </a:lnTo>
                  <a:lnTo>
                    <a:pt x="9" y="73"/>
                  </a:lnTo>
                  <a:lnTo>
                    <a:pt x="7" y="70"/>
                  </a:lnTo>
                  <a:lnTo>
                    <a:pt x="5" y="69"/>
                  </a:lnTo>
                  <a:lnTo>
                    <a:pt x="6" y="68"/>
                  </a:lnTo>
                  <a:lnTo>
                    <a:pt x="6" y="61"/>
                  </a:lnTo>
                  <a:lnTo>
                    <a:pt x="4" y="59"/>
                  </a:lnTo>
                  <a:lnTo>
                    <a:pt x="3" y="56"/>
                  </a:lnTo>
                  <a:lnTo>
                    <a:pt x="1" y="51"/>
                  </a:lnTo>
                  <a:lnTo>
                    <a:pt x="2" y="49"/>
                  </a:lnTo>
                  <a:lnTo>
                    <a:pt x="1" y="48"/>
                  </a:lnTo>
                  <a:lnTo>
                    <a:pt x="1" y="46"/>
                  </a:lnTo>
                  <a:lnTo>
                    <a:pt x="2" y="43"/>
                  </a:lnTo>
                  <a:lnTo>
                    <a:pt x="3" y="41"/>
                  </a:lnTo>
                  <a:lnTo>
                    <a:pt x="4" y="40"/>
                  </a:lnTo>
                  <a:lnTo>
                    <a:pt x="3" y="36"/>
                  </a:lnTo>
                  <a:lnTo>
                    <a:pt x="2" y="33"/>
                  </a:lnTo>
                  <a:lnTo>
                    <a:pt x="2" y="32"/>
                  </a:lnTo>
                  <a:lnTo>
                    <a:pt x="1" y="31"/>
                  </a:lnTo>
                  <a:lnTo>
                    <a:pt x="0" y="30"/>
                  </a:lnTo>
                  <a:lnTo>
                    <a:pt x="0" y="28"/>
                  </a:lnTo>
                  <a:lnTo>
                    <a:pt x="0" y="26"/>
                  </a:lnTo>
                  <a:lnTo>
                    <a:pt x="0" y="24"/>
                  </a:lnTo>
                  <a:lnTo>
                    <a:pt x="2" y="21"/>
                  </a:lnTo>
                  <a:lnTo>
                    <a:pt x="6" y="16"/>
                  </a:lnTo>
                  <a:lnTo>
                    <a:pt x="6" y="15"/>
                  </a:lnTo>
                  <a:lnTo>
                    <a:pt x="7" y="13"/>
                  </a:lnTo>
                  <a:lnTo>
                    <a:pt x="8" y="12"/>
                  </a:lnTo>
                  <a:lnTo>
                    <a:pt x="9" y="10"/>
                  </a:lnTo>
                  <a:lnTo>
                    <a:pt x="9" y="5"/>
                  </a:lnTo>
                  <a:lnTo>
                    <a:pt x="8" y="3"/>
                  </a:lnTo>
                  <a:lnTo>
                    <a:pt x="9" y="1"/>
                  </a:lnTo>
                  <a:lnTo>
                    <a:pt x="10" y="0"/>
                  </a:lnTo>
                  <a:lnTo>
                    <a:pt x="61" y="13"/>
                  </a:lnTo>
                  <a:lnTo>
                    <a:pt x="48" y="64"/>
                  </a:lnTo>
                  <a:lnTo>
                    <a:pt x="104" y="146"/>
                  </a:lnTo>
                  <a:lnTo>
                    <a:pt x="104" y="148"/>
                  </a:lnTo>
                  <a:lnTo>
                    <a:pt x="104" y="149"/>
                  </a:lnTo>
                  <a:lnTo>
                    <a:pt x="104" y="150"/>
                  </a:lnTo>
                  <a:lnTo>
                    <a:pt x="105" y="152"/>
                  </a:lnTo>
                  <a:lnTo>
                    <a:pt x="105" y="153"/>
                  </a:lnTo>
                  <a:lnTo>
                    <a:pt x="105" y="155"/>
                  </a:lnTo>
                  <a:lnTo>
                    <a:pt x="106" y="157"/>
                  </a:lnTo>
                  <a:lnTo>
                    <a:pt x="107" y="158"/>
                  </a:lnTo>
                  <a:lnTo>
                    <a:pt x="108" y="160"/>
                  </a:lnTo>
                  <a:lnTo>
                    <a:pt x="107" y="160"/>
                  </a:lnTo>
                  <a:lnTo>
                    <a:pt x="105" y="161"/>
                  </a:lnTo>
                  <a:lnTo>
                    <a:pt x="103" y="162"/>
                  </a:lnTo>
                  <a:lnTo>
                    <a:pt x="102" y="164"/>
                  </a:lnTo>
                  <a:lnTo>
                    <a:pt x="100" y="169"/>
                  </a:lnTo>
                  <a:lnTo>
                    <a:pt x="98" y="172"/>
                  </a:lnTo>
                  <a:lnTo>
                    <a:pt x="96" y="172"/>
                  </a:lnTo>
                  <a:lnTo>
                    <a:pt x="96" y="173"/>
                  </a:lnTo>
                  <a:lnTo>
                    <a:pt x="97" y="174"/>
                  </a:lnTo>
                  <a:lnTo>
                    <a:pt x="96" y="175"/>
                  </a:lnTo>
                  <a:lnTo>
                    <a:pt x="96" y="177"/>
                  </a:lnTo>
                  <a:lnTo>
                    <a:pt x="96" y="178"/>
                  </a:lnTo>
                  <a:lnTo>
                    <a:pt x="98" y="180"/>
                  </a:lnTo>
                  <a:lnTo>
                    <a:pt x="99" y="181"/>
                  </a:lnTo>
                  <a:lnTo>
                    <a:pt x="98" y="181"/>
                  </a:lnTo>
                  <a:lnTo>
                    <a:pt x="98" y="183"/>
                  </a:lnTo>
                  <a:lnTo>
                    <a:pt x="97" y="184"/>
                  </a:lnTo>
                  <a:lnTo>
                    <a:pt x="96" y="184"/>
                  </a:lnTo>
                  <a:lnTo>
                    <a:pt x="94" y="183"/>
                  </a:lnTo>
                  <a:close/>
                </a:path>
              </a:pathLst>
            </a:custGeom>
            <a:solidFill>
              <a:srgbClr val="AAC8F5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546" name="Freeform 102"/>
            <p:cNvSpPr>
              <a:spLocks/>
            </p:cNvSpPr>
            <p:nvPr/>
          </p:nvSpPr>
          <p:spPr bwMode="auto">
            <a:xfrm>
              <a:off x="2356" y="1545"/>
              <a:ext cx="483" cy="381"/>
            </a:xfrm>
            <a:custGeom>
              <a:avLst/>
              <a:gdLst>
                <a:gd name="T0" fmla="*/ 2147483647 w 94"/>
                <a:gd name="T1" fmla="*/ 2147483647 h 78"/>
                <a:gd name="T2" fmla="*/ 2147483647 w 94"/>
                <a:gd name="T3" fmla="*/ 2147483647 h 78"/>
                <a:gd name="T4" fmla="*/ 2147483647 w 94"/>
                <a:gd name="T5" fmla="*/ 2147483647 h 78"/>
                <a:gd name="T6" fmla="*/ 2147483647 w 94"/>
                <a:gd name="T7" fmla="*/ 0 h 78"/>
                <a:gd name="T8" fmla="*/ 2147483647 w 94"/>
                <a:gd name="T9" fmla="*/ 2147483647 h 78"/>
                <a:gd name="T10" fmla="*/ 2147483647 w 94"/>
                <a:gd name="T11" fmla="*/ 2147483647 h 78"/>
                <a:gd name="T12" fmla="*/ 2147483647 w 94"/>
                <a:gd name="T13" fmla="*/ 2147483647 h 78"/>
                <a:gd name="T14" fmla="*/ 0 w 94"/>
                <a:gd name="T15" fmla="*/ 2147483647 h 78"/>
                <a:gd name="T16" fmla="*/ 2147483647 w 94"/>
                <a:gd name="T17" fmla="*/ 2147483647 h 78"/>
                <a:gd name="T18" fmla="*/ 2147483647 w 94"/>
                <a:gd name="T19" fmla="*/ 2147483647 h 78"/>
                <a:gd name="T20" fmla="*/ 2147483647 w 94"/>
                <a:gd name="T21" fmla="*/ 2147483647 h 7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94"/>
                <a:gd name="T34" fmla="*/ 0 h 78"/>
                <a:gd name="T35" fmla="*/ 94 w 94"/>
                <a:gd name="T36" fmla="*/ 78 h 7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94" h="78">
                  <a:moveTo>
                    <a:pt x="88" y="78"/>
                  </a:moveTo>
                  <a:lnTo>
                    <a:pt x="91" y="44"/>
                  </a:lnTo>
                  <a:lnTo>
                    <a:pt x="94" y="10"/>
                  </a:lnTo>
                  <a:lnTo>
                    <a:pt x="10" y="0"/>
                  </a:lnTo>
                  <a:lnTo>
                    <a:pt x="9" y="8"/>
                  </a:lnTo>
                  <a:lnTo>
                    <a:pt x="3" y="50"/>
                  </a:lnTo>
                  <a:lnTo>
                    <a:pt x="2" y="50"/>
                  </a:lnTo>
                  <a:lnTo>
                    <a:pt x="0" y="67"/>
                  </a:lnTo>
                  <a:lnTo>
                    <a:pt x="25" y="71"/>
                  </a:lnTo>
                  <a:lnTo>
                    <a:pt x="88" y="78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547" name="Freeform 103"/>
            <p:cNvSpPr>
              <a:spLocks/>
            </p:cNvSpPr>
            <p:nvPr/>
          </p:nvSpPr>
          <p:spPr bwMode="auto">
            <a:xfrm>
              <a:off x="2434" y="1892"/>
              <a:ext cx="508" cy="375"/>
            </a:xfrm>
            <a:custGeom>
              <a:avLst/>
              <a:gdLst>
                <a:gd name="T0" fmla="*/ 0 w 99"/>
                <a:gd name="T1" fmla="*/ 2147483647 h 77"/>
                <a:gd name="T2" fmla="*/ 2147483647 w 99"/>
                <a:gd name="T3" fmla="*/ 0 h 77"/>
                <a:gd name="T4" fmla="*/ 2147483647 w 99"/>
                <a:gd name="T5" fmla="*/ 2147483647 h 77"/>
                <a:gd name="T6" fmla="*/ 2147483647 w 99"/>
                <a:gd name="T7" fmla="*/ 2147483647 h 77"/>
                <a:gd name="T8" fmla="*/ 2147483647 w 99"/>
                <a:gd name="T9" fmla="*/ 2147483647 h 77"/>
                <a:gd name="T10" fmla="*/ 2147483647 w 99"/>
                <a:gd name="T11" fmla="*/ 2147483647 h 77"/>
                <a:gd name="T12" fmla="*/ 2147483647 w 99"/>
                <a:gd name="T13" fmla="*/ 2147483647 h 77"/>
                <a:gd name="T14" fmla="*/ 0 w 99"/>
                <a:gd name="T15" fmla="*/ 2147483647 h 77"/>
                <a:gd name="T16" fmla="*/ 0 w 99"/>
                <a:gd name="T17" fmla="*/ 2147483647 h 7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9"/>
                <a:gd name="T28" fmla="*/ 0 h 77"/>
                <a:gd name="T29" fmla="*/ 99 w 99"/>
                <a:gd name="T30" fmla="*/ 77 h 7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9" h="77">
                  <a:moveTo>
                    <a:pt x="0" y="67"/>
                  </a:moveTo>
                  <a:lnTo>
                    <a:pt x="10" y="0"/>
                  </a:lnTo>
                  <a:lnTo>
                    <a:pt x="73" y="7"/>
                  </a:lnTo>
                  <a:lnTo>
                    <a:pt x="99" y="9"/>
                  </a:lnTo>
                  <a:lnTo>
                    <a:pt x="98" y="26"/>
                  </a:lnTo>
                  <a:lnTo>
                    <a:pt x="95" y="77"/>
                  </a:lnTo>
                  <a:lnTo>
                    <a:pt x="82" y="76"/>
                  </a:lnTo>
                  <a:lnTo>
                    <a:pt x="0" y="67"/>
                  </a:lnTo>
                  <a:close/>
                </a:path>
              </a:pathLst>
            </a:custGeom>
            <a:solidFill>
              <a:srgbClr val="AAC8F5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548" name="Freeform 104"/>
            <p:cNvSpPr>
              <a:spLocks/>
            </p:cNvSpPr>
            <p:nvPr/>
          </p:nvSpPr>
          <p:spPr bwMode="auto">
            <a:xfrm>
              <a:off x="2368" y="2218"/>
              <a:ext cx="485" cy="478"/>
            </a:xfrm>
            <a:custGeom>
              <a:avLst/>
              <a:gdLst>
                <a:gd name="T0" fmla="*/ 2147483647 w 95"/>
                <a:gd name="T1" fmla="*/ 0 h 98"/>
                <a:gd name="T2" fmla="*/ 0 w 95"/>
                <a:gd name="T3" fmla="*/ 2147483647 h 98"/>
                <a:gd name="T4" fmla="*/ 0 w 95"/>
                <a:gd name="T5" fmla="*/ 2147483647 h 98"/>
                <a:gd name="T6" fmla="*/ 2147483647 w 95"/>
                <a:gd name="T7" fmla="*/ 2147483647 h 98"/>
                <a:gd name="T8" fmla="*/ 2147483647 w 95"/>
                <a:gd name="T9" fmla="*/ 2147483647 h 98"/>
                <a:gd name="T10" fmla="*/ 2147483647 w 95"/>
                <a:gd name="T11" fmla="*/ 2147483647 h 98"/>
                <a:gd name="T12" fmla="*/ 2147483647 w 95"/>
                <a:gd name="T13" fmla="*/ 2147483647 h 98"/>
                <a:gd name="T14" fmla="*/ 2147483647 w 95"/>
                <a:gd name="T15" fmla="*/ 2147483647 h 98"/>
                <a:gd name="T16" fmla="*/ 2147483647 w 95"/>
                <a:gd name="T17" fmla="*/ 2147483647 h 98"/>
                <a:gd name="T18" fmla="*/ 2147483647 w 95"/>
                <a:gd name="T19" fmla="*/ 2147483647 h 98"/>
                <a:gd name="T20" fmla="*/ 2147483647 w 95"/>
                <a:gd name="T21" fmla="*/ 2147483647 h 98"/>
                <a:gd name="T22" fmla="*/ 2147483647 w 95"/>
                <a:gd name="T23" fmla="*/ 2147483647 h 98"/>
                <a:gd name="T24" fmla="*/ 2147483647 w 95"/>
                <a:gd name="T25" fmla="*/ 2147483647 h 98"/>
                <a:gd name="T26" fmla="*/ 2147483647 w 95"/>
                <a:gd name="T27" fmla="*/ 2147483647 h 98"/>
                <a:gd name="T28" fmla="*/ 2147483647 w 95"/>
                <a:gd name="T29" fmla="*/ 2147483647 h 98"/>
                <a:gd name="T30" fmla="*/ 2147483647 w 95"/>
                <a:gd name="T31" fmla="*/ 2147483647 h 98"/>
                <a:gd name="T32" fmla="*/ 2147483647 w 95"/>
                <a:gd name="T33" fmla="*/ 0 h 98"/>
                <a:gd name="T34" fmla="*/ 2147483647 w 95"/>
                <a:gd name="T35" fmla="*/ 0 h 9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95"/>
                <a:gd name="T55" fmla="*/ 0 h 98"/>
                <a:gd name="T56" fmla="*/ 95 w 95"/>
                <a:gd name="T57" fmla="*/ 98 h 9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95" h="98">
                  <a:moveTo>
                    <a:pt x="13" y="0"/>
                  </a:moveTo>
                  <a:lnTo>
                    <a:pt x="0" y="96"/>
                  </a:lnTo>
                  <a:lnTo>
                    <a:pt x="12" y="98"/>
                  </a:lnTo>
                  <a:lnTo>
                    <a:pt x="13" y="90"/>
                  </a:lnTo>
                  <a:lnTo>
                    <a:pt x="37" y="93"/>
                  </a:lnTo>
                  <a:lnTo>
                    <a:pt x="36" y="92"/>
                  </a:lnTo>
                  <a:lnTo>
                    <a:pt x="37" y="91"/>
                  </a:lnTo>
                  <a:lnTo>
                    <a:pt x="36" y="90"/>
                  </a:lnTo>
                  <a:lnTo>
                    <a:pt x="87" y="94"/>
                  </a:lnTo>
                  <a:lnTo>
                    <a:pt x="93" y="18"/>
                  </a:lnTo>
                  <a:lnTo>
                    <a:pt x="94" y="18"/>
                  </a:lnTo>
                  <a:lnTo>
                    <a:pt x="95" y="9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AAC8F5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549" name="Freeform 105"/>
            <p:cNvSpPr>
              <a:spLocks/>
            </p:cNvSpPr>
            <p:nvPr/>
          </p:nvSpPr>
          <p:spPr bwMode="auto">
            <a:xfrm>
              <a:off x="2552" y="2306"/>
              <a:ext cx="969" cy="898"/>
            </a:xfrm>
            <a:custGeom>
              <a:avLst/>
              <a:gdLst>
                <a:gd name="T0" fmla="*/ 2147483647 w 189"/>
                <a:gd name="T1" fmla="*/ 2147483647 h 184"/>
                <a:gd name="T2" fmla="*/ 2147483647 w 189"/>
                <a:gd name="T3" fmla="*/ 2147483647 h 184"/>
                <a:gd name="T4" fmla="*/ 2147483647 w 189"/>
                <a:gd name="T5" fmla="*/ 2147483647 h 184"/>
                <a:gd name="T6" fmla="*/ 2147483647 w 189"/>
                <a:gd name="T7" fmla="*/ 2147483647 h 184"/>
                <a:gd name="T8" fmla="*/ 2147483647 w 189"/>
                <a:gd name="T9" fmla="*/ 2147483647 h 184"/>
                <a:gd name="T10" fmla="*/ 2147483647 w 189"/>
                <a:gd name="T11" fmla="*/ 2147483647 h 184"/>
                <a:gd name="T12" fmla="*/ 2147483647 w 189"/>
                <a:gd name="T13" fmla="*/ 2147483647 h 184"/>
                <a:gd name="T14" fmla="*/ 2147483647 w 189"/>
                <a:gd name="T15" fmla="*/ 2147483647 h 184"/>
                <a:gd name="T16" fmla="*/ 2147483647 w 189"/>
                <a:gd name="T17" fmla="*/ 2147483647 h 184"/>
                <a:gd name="T18" fmla="*/ 2147483647 w 189"/>
                <a:gd name="T19" fmla="*/ 2147483647 h 184"/>
                <a:gd name="T20" fmla="*/ 2147483647 w 189"/>
                <a:gd name="T21" fmla="*/ 2147483647 h 184"/>
                <a:gd name="T22" fmla="*/ 2147483647 w 189"/>
                <a:gd name="T23" fmla="*/ 2147483647 h 184"/>
                <a:gd name="T24" fmla="*/ 2147483647 w 189"/>
                <a:gd name="T25" fmla="*/ 2147483647 h 184"/>
                <a:gd name="T26" fmla="*/ 2147483647 w 189"/>
                <a:gd name="T27" fmla="*/ 2147483647 h 184"/>
                <a:gd name="T28" fmla="*/ 2147483647 w 189"/>
                <a:gd name="T29" fmla="*/ 2147483647 h 184"/>
                <a:gd name="T30" fmla="*/ 2147483647 w 189"/>
                <a:gd name="T31" fmla="*/ 0 h 184"/>
                <a:gd name="T32" fmla="*/ 0 w 189"/>
                <a:gd name="T33" fmla="*/ 2147483647 h 184"/>
                <a:gd name="T34" fmla="*/ 2147483647 w 189"/>
                <a:gd name="T35" fmla="*/ 2147483647 h 184"/>
                <a:gd name="T36" fmla="*/ 2147483647 w 189"/>
                <a:gd name="T37" fmla="*/ 2147483647 h 184"/>
                <a:gd name="T38" fmla="*/ 2147483647 w 189"/>
                <a:gd name="T39" fmla="*/ 2147483647 h 184"/>
                <a:gd name="T40" fmla="*/ 2147483647 w 189"/>
                <a:gd name="T41" fmla="*/ 2147483647 h 184"/>
                <a:gd name="T42" fmla="*/ 2147483647 w 189"/>
                <a:gd name="T43" fmla="*/ 2147483647 h 184"/>
                <a:gd name="T44" fmla="*/ 2147483647 w 189"/>
                <a:gd name="T45" fmla="*/ 2147483647 h 184"/>
                <a:gd name="T46" fmla="*/ 2147483647 w 189"/>
                <a:gd name="T47" fmla="*/ 2147483647 h 184"/>
                <a:gd name="T48" fmla="*/ 2147483647 w 189"/>
                <a:gd name="T49" fmla="*/ 2147483647 h 184"/>
                <a:gd name="T50" fmla="*/ 2147483647 w 189"/>
                <a:gd name="T51" fmla="*/ 2147483647 h 184"/>
                <a:gd name="T52" fmla="*/ 2147483647 w 189"/>
                <a:gd name="T53" fmla="*/ 2147483647 h 184"/>
                <a:gd name="T54" fmla="*/ 2147483647 w 189"/>
                <a:gd name="T55" fmla="*/ 2147483647 h 184"/>
                <a:gd name="T56" fmla="*/ 2147483647 w 189"/>
                <a:gd name="T57" fmla="*/ 2147483647 h 184"/>
                <a:gd name="T58" fmla="*/ 2147483647 w 189"/>
                <a:gd name="T59" fmla="*/ 2147483647 h 184"/>
                <a:gd name="T60" fmla="*/ 2147483647 w 189"/>
                <a:gd name="T61" fmla="*/ 2147483647 h 184"/>
                <a:gd name="T62" fmla="*/ 2147483647 w 189"/>
                <a:gd name="T63" fmla="*/ 2147483647 h 184"/>
                <a:gd name="T64" fmla="*/ 2147483647 w 189"/>
                <a:gd name="T65" fmla="*/ 2147483647 h 184"/>
                <a:gd name="T66" fmla="*/ 2147483647 w 189"/>
                <a:gd name="T67" fmla="*/ 2147483647 h 184"/>
                <a:gd name="T68" fmla="*/ 2147483647 w 189"/>
                <a:gd name="T69" fmla="*/ 2147483647 h 184"/>
                <a:gd name="T70" fmla="*/ 2147483647 w 189"/>
                <a:gd name="T71" fmla="*/ 2147483647 h 184"/>
                <a:gd name="T72" fmla="*/ 2147483647 w 189"/>
                <a:gd name="T73" fmla="*/ 2147483647 h 184"/>
                <a:gd name="T74" fmla="*/ 2147483647 w 189"/>
                <a:gd name="T75" fmla="*/ 2147483647 h 184"/>
                <a:gd name="T76" fmla="*/ 2147483647 w 189"/>
                <a:gd name="T77" fmla="*/ 2147483647 h 184"/>
                <a:gd name="T78" fmla="*/ 2147483647 w 189"/>
                <a:gd name="T79" fmla="*/ 2147483647 h 184"/>
                <a:gd name="T80" fmla="*/ 2147483647 w 189"/>
                <a:gd name="T81" fmla="*/ 2147483647 h 184"/>
                <a:gd name="T82" fmla="*/ 2147483647 w 189"/>
                <a:gd name="T83" fmla="*/ 2147483647 h 184"/>
                <a:gd name="T84" fmla="*/ 2147483647 w 189"/>
                <a:gd name="T85" fmla="*/ 2147483647 h 184"/>
                <a:gd name="T86" fmla="*/ 2147483647 w 189"/>
                <a:gd name="T87" fmla="*/ 2147483647 h 184"/>
                <a:gd name="T88" fmla="*/ 2147483647 w 189"/>
                <a:gd name="T89" fmla="*/ 2147483647 h 184"/>
                <a:gd name="T90" fmla="*/ 2147483647 w 189"/>
                <a:gd name="T91" fmla="*/ 2147483647 h 184"/>
                <a:gd name="T92" fmla="*/ 2147483647 w 189"/>
                <a:gd name="T93" fmla="*/ 2147483647 h 184"/>
                <a:gd name="T94" fmla="*/ 2147483647 w 189"/>
                <a:gd name="T95" fmla="*/ 2147483647 h 184"/>
                <a:gd name="T96" fmla="*/ 2147483647 w 189"/>
                <a:gd name="T97" fmla="*/ 2147483647 h 184"/>
                <a:gd name="T98" fmla="*/ 2147483647 w 189"/>
                <a:gd name="T99" fmla="*/ 2147483647 h 184"/>
                <a:gd name="T100" fmla="*/ 2147483647 w 189"/>
                <a:gd name="T101" fmla="*/ 2147483647 h 184"/>
                <a:gd name="T102" fmla="*/ 2147483647 w 189"/>
                <a:gd name="T103" fmla="*/ 2147483647 h 184"/>
                <a:gd name="T104" fmla="*/ 2147483647 w 189"/>
                <a:gd name="T105" fmla="*/ 2147483647 h 184"/>
                <a:gd name="T106" fmla="*/ 2147483647 w 189"/>
                <a:gd name="T107" fmla="*/ 2147483647 h 184"/>
                <a:gd name="T108" fmla="*/ 2147483647 w 189"/>
                <a:gd name="T109" fmla="*/ 2147483647 h 184"/>
                <a:gd name="T110" fmla="*/ 2147483647 w 189"/>
                <a:gd name="T111" fmla="*/ 2147483647 h 184"/>
                <a:gd name="T112" fmla="*/ 2147483647 w 189"/>
                <a:gd name="T113" fmla="*/ 2147483647 h 184"/>
                <a:gd name="T114" fmla="*/ 2147483647 w 189"/>
                <a:gd name="T115" fmla="*/ 2147483647 h 184"/>
                <a:gd name="T116" fmla="*/ 2147483647 w 189"/>
                <a:gd name="T117" fmla="*/ 2147483647 h 184"/>
                <a:gd name="T118" fmla="*/ 2147483647 w 189"/>
                <a:gd name="T119" fmla="*/ 2147483647 h 18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89"/>
                <a:gd name="T181" fmla="*/ 0 h 184"/>
                <a:gd name="T182" fmla="*/ 189 w 189"/>
                <a:gd name="T183" fmla="*/ 184 h 184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89" h="184">
                  <a:moveTo>
                    <a:pt x="174" y="51"/>
                  </a:moveTo>
                  <a:lnTo>
                    <a:pt x="173" y="51"/>
                  </a:lnTo>
                  <a:lnTo>
                    <a:pt x="172" y="51"/>
                  </a:lnTo>
                  <a:lnTo>
                    <a:pt x="171" y="50"/>
                  </a:lnTo>
                  <a:lnTo>
                    <a:pt x="165" y="47"/>
                  </a:lnTo>
                  <a:lnTo>
                    <a:pt x="164" y="47"/>
                  </a:lnTo>
                  <a:lnTo>
                    <a:pt x="162" y="48"/>
                  </a:lnTo>
                  <a:lnTo>
                    <a:pt x="159" y="47"/>
                  </a:lnTo>
                  <a:lnTo>
                    <a:pt x="158" y="47"/>
                  </a:lnTo>
                  <a:lnTo>
                    <a:pt x="157" y="47"/>
                  </a:lnTo>
                  <a:lnTo>
                    <a:pt x="154" y="48"/>
                  </a:lnTo>
                  <a:lnTo>
                    <a:pt x="151" y="49"/>
                  </a:lnTo>
                  <a:lnTo>
                    <a:pt x="150" y="49"/>
                  </a:lnTo>
                  <a:lnTo>
                    <a:pt x="148" y="51"/>
                  </a:lnTo>
                  <a:lnTo>
                    <a:pt x="146" y="49"/>
                  </a:lnTo>
                  <a:lnTo>
                    <a:pt x="145" y="49"/>
                  </a:lnTo>
                  <a:lnTo>
                    <a:pt x="145" y="48"/>
                  </a:lnTo>
                  <a:lnTo>
                    <a:pt x="143" y="48"/>
                  </a:lnTo>
                  <a:lnTo>
                    <a:pt x="143" y="49"/>
                  </a:lnTo>
                  <a:lnTo>
                    <a:pt x="142" y="49"/>
                  </a:lnTo>
                  <a:lnTo>
                    <a:pt x="141" y="48"/>
                  </a:lnTo>
                  <a:lnTo>
                    <a:pt x="140" y="47"/>
                  </a:lnTo>
                  <a:lnTo>
                    <a:pt x="139" y="48"/>
                  </a:lnTo>
                  <a:lnTo>
                    <a:pt x="138" y="49"/>
                  </a:lnTo>
                  <a:lnTo>
                    <a:pt x="138" y="50"/>
                  </a:lnTo>
                  <a:lnTo>
                    <a:pt x="137" y="51"/>
                  </a:lnTo>
                  <a:lnTo>
                    <a:pt x="136" y="50"/>
                  </a:lnTo>
                  <a:lnTo>
                    <a:pt x="137" y="48"/>
                  </a:lnTo>
                  <a:lnTo>
                    <a:pt x="136" y="48"/>
                  </a:lnTo>
                  <a:lnTo>
                    <a:pt x="135" y="48"/>
                  </a:lnTo>
                  <a:lnTo>
                    <a:pt x="134" y="49"/>
                  </a:lnTo>
                  <a:lnTo>
                    <a:pt x="133" y="49"/>
                  </a:lnTo>
                  <a:lnTo>
                    <a:pt x="130" y="46"/>
                  </a:lnTo>
                  <a:lnTo>
                    <a:pt x="129" y="47"/>
                  </a:lnTo>
                  <a:lnTo>
                    <a:pt x="128" y="48"/>
                  </a:lnTo>
                  <a:lnTo>
                    <a:pt x="126" y="48"/>
                  </a:lnTo>
                  <a:lnTo>
                    <a:pt x="126" y="46"/>
                  </a:lnTo>
                  <a:lnTo>
                    <a:pt x="125" y="46"/>
                  </a:lnTo>
                  <a:lnTo>
                    <a:pt x="124" y="44"/>
                  </a:lnTo>
                  <a:lnTo>
                    <a:pt x="123" y="44"/>
                  </a:lnTo>
                  <a:lnTo>
                    <a:pt x="120" y="43"/>
                  </a:lnTo>
                  <a:lnTo>
                    <a:pt x="119" y="44"/>
                  </a:lnTo>
                  <a:lnTo>
                    <a:pt x="117" y="44"/>
                  </a:lnTo>
                  <a:lnTo>
                    <a:pt x="117" y="42"/>
                  </a:lnTo>
                  <a:lnTo>
                    <a:pt x="116" y="43"/>
                  </a:lnTo>
                  <a:lnTo>
                    <a:pt x="115" y="43"/>
                  </a:lnTo>
                  <a:lnTo>
                    <a:pt x="113" y="42"/>
                  </a:lnTo>
                  <a:lnTo>
                    <a:pt x="109" y="42"/>
                  </a:lnTo>
                  <a:lnTo>
                    <a:pt x="109" y="41"/>
                  </a:lnTo>
                  <a:lnTo>
                    <a:pt x="108" y="40"/>
                  </a:lnTo>
                  <a:lnTo>
                    <a:pt x="108" y="39"/>
                  </a:lnTo>
                  <a:lnTo>
                    <a:pt x="106" y="38"/>
                  </a:lnTo>
                  <a:lnTo>
                    <a:pt x="105" y="39"/>
                  </a:lnTo>
                  <a:lnTo>
                    <a:pt x="103" y="39"/>
                  </a:lnTo>
                  <a:lnTo>
                    <a:pt x="102" y="38"/>
                  </a:lnTo>
                  <a:lnTo>
                    <a:pt x="100" y="36"/>
                  </a:lnTo>
                  <a:lnTo>
                    <a:pt x="99" y="35"/>
                  </a:lnTo>
                  <a:lnTo>
                    <a:pt x="98" y="35"/>
                  </a:lnTo>
                  <a:lnTo>
                    <a:pt x="99" y="2"/>
                  </a:lnTo>
                  <a:lnTo>
                    <a:pt x="58" y="0"/>
                  </a:lnTo>
                  <a:lnTo>
                    <a:pt x="57" y="0"/>
                  </a:lnTo>
                  <a:lnTo>
                    <a:pt x="51" y="76"/>
                  </a:lnTo>
                  <a:lnTo>
                    <a:pt x="0" y="72"/>
                  </a:lnTo>
                  <a:lnTo>
                    <a:pt x="1" y="73"/>
                  </a:lnTo>
                  <a:lnTo>
                    <a:pt x="0" y="74"/>
                  </a:lnTo>
                  <a:lnTo>
                    <a:pt x="1" y="75"/>
                  </a:lnTo>
                  <a:lnTo>
                    <a:pt x="3" y="77"/>
                  </a:lnTo>
                  <a:lnTo>
                    <a:pt x="4" y="79"/>
                  </a:lnTo>
                  <a:lnTo>
                    <a:pt x="5" y="81"/>
                  </a:lnTo>
                  <a:lnTo>
                    <a:pt x="8" y="83"/>
                  </a:lnTo>
                  <a:lnTo>
                    <a:pt x="16" y="92"/>
                  </a:lnTo>
                  <a:lnTo>
                    <a:pt x="22" y="98"/>
                  </a:lnTo>
                  <a:lnTo>
                    <a:pt x="23" y="99"/>
                  </a:lnTo>
                  <a:lnTo>
                    <a:pt x="23" y="100"/>
                  </a:lnTo>
                  <a:lnTo>
                    <a:pt x="23" y="101"/>
                  </a:lnTo>
                  <a:lnTo>
                    <a:pt x="24" y="102"/>
                  </a:lnTo>
                  <a:lnTo>
                    <a:pt x="25" y="104"/>
                  </a:lnTo>
                  <a:lnTo>
                    <a:pt x="25" y="110"/>
                  </a:lnTo>
                  <a:lnTo>
                    <a:pt x="25" y="112"/>
                  </a:lnTo>
                  <a:lnTo>
                    <a:pt x="28" y="115"/>
                  </a:lnTo>
                  <a:lnTo>
                    <a:pt x="38" y="123"/>
                  </a:lnTo>
                  <a:lnTo>
                    <a:pt x="45" y="127"/>
                  </a:lnTo>
                  <a:lnTo>
                    <a:pt x="46" y="127"/>
                  </a:lnTo>
                  <a:lnTo>
                    <a:pt x="48" y="127"/>
                  </a:lnTo>
                  <a:lnTo>
                    <a:pt x="49" y="125"/>
                  </a:lnTo>
                  <a:lnTo>
                    <a:pt x="50" y="124"/>
                  </a:lnTo>
                  <a:lnTo>
                    <a:pt x="53" y="117"/>
                  </a:lnTo>
                  <a:lnTo>
                    <a:pt x="55" y="115"/>
                  </a:lnTo>
                  <a:lnTo>
                    <a:pt x="56" y="114"/>
                  </a:lnTo>
                  <a:lnTo>
                    <a:pt x="58" y="115"/>
                  </a:lnTo>
                  <a:lnTo>
                    <a:pt x="59" y="115"/>
                  </a:lnTo>
                  <a:lnTo>
                    <a:pt x="59" y="114"/>
                  </a:lnTo>
                  <a:lnTo>
                    <a:pt x="60" y="113"/>
                  </a:lnTo>
                  <a:lnTo>
                    <a:pt x="61" y="114"/>
                  </a:lnTo>
                  <a:lnTo>
                    <a:pt x="62" y="114"/>
                  </a:lnTo>
                  <a:lnTo>
                    <a:pt x="66" y="115"/>
                  </a:lnTo>
                  <a:lnTo>
                    <a:pt x="67" y="115"/>
                  </a:lnTo>
                  <a:lnTo>
                    <a:pt x="70" y="116"/>
                  </a:lnTo>
                  <a:lnTo>
                    <a:pt x="71" y="116"/>
                  </a:lnTo>
                  <a:lnTo>
                    <a:pt x="74" y="117"/>
                  </a:lnTo>
                  <a:lnTo>
                    <a:pt x="75" y="119"/>
                  </a:lnTo>
                  <a:lnTo>
                    <a:pt x="75" y="120"/>
                  </a:lnTo>
                  <a:lnTo>
                    <a:pt x="76" y="120"/>
                  </a:lnTo>
                  <a:lnTo>
                    <a:pt x="77" y="121"/>
                  </a:lnTo>
                  <a:lnTo>
                    <a:pt x="79" y="123"/>
                  </a:lnTo>
                  <a:lnTo>
                    <a:pt x="82" y="126"/>
                  </a:lnTo>
                  <a:lnTo>
                    <a:pt x="83" y="128"/>
                  </a:lnTo>
                  <a:lnTo>
                    <a:pt x="83" y="129"/>
                  </a:lnTo>
                  <a:lnTo>
                    <a:pt x="88" y="140"/>
                  </a:lnTo>
                  <a:lnTo>
                    <a:pt x="89" y="142"/>
                  </a:lnTo>
                  <a:lnTo>
                    <a:pt x="93" y="147"/>
                  </a:lnTo>
                  <a:lnTo>
                    <a:pt x="94" y="149"/>
                  </a:lnTo>
                  <a:lnTo>
                    <a:pt x="97" y="152"/>
                  </a:lnTo>
                  <a:lnTo>
                    <a:pt x="98" y="153"/>
                  </a:lnTo>
                  <a:lnTo>
                    <a:pt x="99" y="154"/>
                  </a:lnTo>
                  <a:lnTo>
                    <a:pt x="100" y="155"/>
                  </a:lnTo>
                  <a:lnTo>
                    <a:pt x="100" y="159"/>
                  </a:lnTo>
                  <a:lnTo>
                    <a:pt x="101" y="160"/>
                  </a:lnTo>
                  <a:lnTo>
                    <a:pt x="101" y="164"/>
                  </a:lnTo>
                  <a:lnTo>
                    <a:pt x="102" y="165"/>
                  </a:lnTo>
                  <a:lnTo>
                    <a:pt x="105" y="172"/>
                  </a:lnTo>
                  <a:lnTo>
                    <a:pt x="106" y="174"/>
                  </a:lnTo>
                  <a:lnTo>
                    <a:pt x="108" y="174"/>
                  </a:lnTo>
                  <a:lnTo>
                    <a:pt x="111" y="176"/>
                  </a:lnTo>
                  <a:lnTo>
                    <a:pt x="114" y="177"/>
                  </a:lnTo>
                  <a:lnTo>
                    <a:pt x="119" y="180"/>
                  </a:lnTo>
                  <a:lnTo>
                    <a:pt x="125" y="181"/>
                  </a:lnTo>
                  <a:lnTo>
                    <a:pt x="126" y="181"/>
                  </a:lnTo>
                  <a:lnTo>
                    <a:pt x="130" y="183"/>
                  </a:lnTo>
                  <a:lnTo>
                    <a:pt x="132" y="184"/>
                  </a:lnTo>
                  <a:lnTo>
                    <a:pt x="133" y="182"/>
                  </a:lnTo>
                  <a:lnTo>
                    <a:pt x="135" y="182"/>
                  </a:lnTo>
                  <a:lnTo>
                    <a:pt x="135" y="181"/>
                  </a:lnTo>
                  <a:lnTo>
                    <a:pt x="134" y="180"/>
                  </a:lnTo>
                  <a:lnTo>
                    <a:pt x="133" y="178"/>
                  </a:lnTo>
                  <a:lnTo>
                    <a:pt x="130" y="170"/>
                  </a:lnTo>
                  <a:lnTo>
                    <a:pt x="129" y="167"/>
                  </a:lnTo>
                  <a:lnTo>
                    <a:pt x="131" y="162"/>
                  </a:lnTo>
                  <a:lnTo>
                    <a:pt x="131" y="160"/>
                  </a:lnTo>
                  <a:lnTo>
                    <a:pt x="130" y="160"/>
                  </a:lnTo>
                  <a:lnTo>
                    <a:pt x="130" y="159"/>
                  </a:lnTo>
                  <a:lnTo>
                    <a:pt x="132" y="158"/>
                  </a:lnTo>
                  <a:lnTo>
                    <a:pt x="133" y="153"/>
                  </a:lnTo>
                  <a:lnTo>
                    <a:pt x="132" y="153"/>
                  </a:lnTo>
                  <a:lnTo>
                    <a:pt x="132" y="151"/>
                  </a:lnTo>
                  <a:lnTo>
                    <a:pt x="133" y="150"/>
                  </a:lnTo>
                  <a:lnTo>
                    <a:pt x="134" y="151"/>
                  </a:lnTo>
                  <a:lnTo>
                    <a:pt x="137" y="149"/>
                  </a:lnTo>
                  <a:lnTo>
                    <a:pt x="137" y="147"/>
                  </a:lnTo>
                  <a:lnTo>
                    <a:pt x="136" y="146"/>
                  </a:lnTo>
                  <a:lnTo>
                    <a:pt x="137" y="145"/>
                  </a:lnTo>
                  <a:lnTo>
                    <a:pt x="138" y="145"/>
                  </a:lnTo>
                  <a:lnTo>
                    <a:pt x="138" y="144"/>
                  </a:lnTo>
                  <a:lnTo>
                    <a:pt x="139" y="145"/>
                  </a:lnTo>
                  <a:lnTo>
                    <a:pt x="140" y="145"/>
                  </a:lnTo>
                  <a:lnTo>
                    <a:pt x="141" y="144"/>
                  </a:lnTo>
                  <a:lnTo>
                    <a:pt x="141" y="142"/>
                  </a:lnTo>
                  <a:lnTo>
                    <a:pt x="142" y="141"/>
                  </a:lnTo>
                  <a:lnTo>
                    <a:pt x="142" y="142"/>
                  </a:lnTo>
                  <a:lnTo>
                    <a:pt x="143" y="142"/>
                  </a:lnTo>
                  <a:lnTo>
                    <a:pt x="146" y="141"/>
                  </a:lnTo>
                  <a:lnTo>
                    <a:pt x="147" y="141"/>
                  </a:lnTo>
                  <a:lnTo>
                    <a:pt x="147" y="140"/>
                  </a:lnTo>
                  <a:lnTo>
                    <a:pt x="145" y="139"/>
                  </a:lnTo>
                  <a:lnTo>
                    <a:pt x="145" y="138"/>
                  </a:lnTo>
                  <a:lnTo>
                    <a:pt x="148" y="137"/>
                  </a:lnTo>
                  <a:lnTo>
                    <a:pt x="149" y="136"/>
                  </a:lnTo>
                  <a:lnTo>
                    <a:pt x="150" y="136"/>
                  </a:lnTo>
                  <a:lnTo>
                    <a:pt x="149" y="137"/>
                  </a:lnTo>
                  <a:lnTo>
                    <a:pt x="150" y="138"/>
                  </a:lnTo>
                  <a:lnTo>
                    <a:pt x="151" y="137"/>
                  </a:lnTo>
                  <a:lnTo>
                    <a:pt x="156" y="135"/>
                  </a:lnTo>
                  <a:lnTo>
                    <a:pt x="165" y="130"/>
                  </a:lnTo>
                  <a:lnTo>
                    <a:pt x="165" y="128"/>
                  </a:lnTo>
                  <a:lnTo>
                    <a:pt x="169" y="124"/>
                  </a:lnTo>
                  <a:lnTo>
                    <a:pt x="168" y="121"/>
                  </a:lnTo>
                  <a:lnTo>
                    <a:pt x="168" y="119"/>
                  </a:lnTo>
                  <a:lnTo>
                    <a:pt x="171" y="118"/>
                  </a:lnTo>
                  <a:lnTo>
                    <a:pt x="171" y="120"/>
                  </a:lnTo>
                  <a:lnTo>
                    <a:pt x="171" y="121"/>
                  </a:lnTo>
                  <a:lnTo>
                    <a:pt x="174" y="121"/>
                  </a:lnTo>
                  <a:lnTo>
                    <a:pt x="175" y="122"/>
                  </a:lnTo>
                  <a:lnTo>
                    <a:pt x="181" y="119"/>
                  </a:lnTo>
                  <a:lnTo>
                    <a:pt x="185" y="119"/>
                  </a:lnTo>
                  <a:lnTo>
                    <a:pt x="184" y="118"/>
                  </a:lnTo>
                  <a:lnTo>
                    <a:pt x="184" y="117"/>
                  </a:lnTo>
                  <a:lnTo>
                    <a:pt x="184" y="116"/>
                  </a:lnTo>
                  <a:lnTo>
                    <a:pt x="184" y="115"/>
                  </a:lnTo>
                  <a:lnTo>
                    <a:pt x="185" y="114"/>
                  </a:lnTo>
                  <a:lnTo>
                    <a:pt x="187" y="110"/>
                  </a:lnTo>
                  <a:lnTo>
                    <a:pt x="186" y="108"/>
                  </a:lnTo>
                  <a:lnTo>
                    <a:pt x="186" y="107"/>
                  </a:lnTo>
                  <a:lnTo>
                    <a:pt x="186" y="106"/>
                  </a:lnTo>
                  <a:lnTo>
                    <a:pt x="186" y="105"/>
                  </a:lnTo>
                  <a:lnTo>
                    <a:pt x="186" y="103"/>
                  </a:lnTo>
                  <a:lnTo>
                    <a:pt x="187" y="102"/>
                  </a:lnTo>
                  <a:lnTo>
                    <a:pt x="188" y="101"/>
                  </a:lnTo>
                  <a:lnTo>
                    <a:pt x="189" y="98"/>
                  </a:lnTo>
                  <a:lnTo>
                    <a:pt x="189" y="96"/>
                  </a:lnTo>
                  <a:lnTo>
                    <a:pt x="188" y="93"/>
                  </a:lnTo>
                  <a:lnTo>
                    <a:pt x="187" y="91"/>
                  </a:lnTo>
                  <a:lnTo>
                    <a:pt x="186" y="91"/>
                  </a:lnTo>
                  <a:lnTo>
                    <a:pt x="187" y="90"/>
                  </a:lnTo>
                  <a:lnTo>
                    <a:pt x="186" y="89"/>
                  </a:lnTo>
                  <a:lnTo>
                    <a:pt x="185" y="88"/>
                  </a:lnTo>
                  <a:lnTo>
                    <a:pt x="184" y="87"/>
                  </a:lnTo>
                  <a:lnTo>
                    <a:pt x="184" y="86"/>
                  </a:lnTo>
                  <a:lnTo>
                    <a:pt x="185" y="85"/>
                  </a:lnTo>
                  <a:lnTo>
                    <a:pt x="184" y="82"/>
                  </a:lnTo>
                  <a:lnTo>
                    <a:pt x="181" y="80"/>
                  </a:lnTo>
                  <a:lnTo>
                    <a:pt x="181" y="79"/>
                  </a:lnTo>
                  <a:lnTo>
                    <a:pt x="180" y="62"/>
                  </a:lnTo>
                  <a:lnTo>
                    <a:pt x="180" y="53"/>
                  </a:lnTo>
                  <a:lnTo>
                    <a:pt x="178" y="52"/>
                  </a:lnTo>
                  <a:lnTo>
                    <a:pt x="176" y="53"/>
                  </a:lnTo>
                  <a:lnTo>
                    <a:pt x="174" y="51"/>
                  </a:lnTo>
                  <a:close/>
                </a:path>
              </a:pathLst>
            </a:custGeom>
            <a:solidFill>
              <a:srgbClr val="6987EB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550" name="Freeform 106"/>
            <p:cNvSpPr>
              <a:spLocks/>
            </p:cNvSpPr>
            <p:nvPr/>
          </p:nvSpPr>
          <p:spPr bwMode="auto">
            <a:xfrm>
              <a:off x="4372" y="1453"/>
              <a:ext cx="522" cy="380"/>
            </a:xfrm>
            <a:custGeom>
              <a:avLst/>
              <a:gdLst>
                <a:gd name="T0" fmla="*/ 2147483647 w 102"/>
                <a:gd name="T1" fmla="*/ 2147483647 h 78"/>
                <a:gd name="T2" fmla="*/ 2147483647 w 102"/>
                <a:gd name="T3" fmla="*/ 2147483647 h 78"/>
                <a:gd name="T4" fmla="*/ 2147483647 w 102"/>
                <a:gd name="T5" fmla="*/ 2147483647 h 78"/>
                <a:gd name="T6" fmla="*/ 2147483647 w 102"/>
                <a:gd name="T7" fmla="*/ 2147483647 h 78"/>
                <a:gd name="T8" fmla="*/ 2147483647 w 102"/>
                <a:gd name="T9" fmla="*/ 2147483647 h 78"/>
                <a:gd name="T10" fmla="*/ 2147483647 w 102"/>
                <a:gd name="T11" fmla="*/ 2147483647 h 78"/>
                <a:gd name="T12" fmla="*/ 2147483647 w 102"/>
                <a:gd name="T13" fmla="*/ 2147483647 h 78"/>
                <a:gd name="T14" fmla="*/ 2147483647 w 102"/>
                <a:gd name="T15" fmla="*/ 2147483647 h 78"/>
                <a:gd name="T16" fmla="*/ 2147483647 w 102"/>
                <a:gd name="T17" fmla="*/ 2147483647 h 78"/>
                <a:gd name="T18" fmla="*/ 2147483647 w 102"/>
                <a:gd name="T19" fmla="*/ 2147483647 h 78"/>
                <a:gd name="T20" fmla="*/ 2147483647 w 102"/>
                <a:gd name="T21" fmla="*/ 2147483647 h 78"/>
                <a:gd name="T22" fmla="*/ 2147483647 w 102"/>
                <a:gd name="T23" fmla="*/ 2147483647 h 78"/>
                <a:gd name="T24" fmla="*/ 2147483647 w 102"/>
                <a:gd name="T25" fmla="*/ 2147483647 h 78"/>
                <a:gd name="T26" fmla="*/ 2147483647 w 102"/>
                <a:gd name="T27" fmla="*/ 2147483647 h 78"/>
                <a:gd name="T28" fmla="*/ 2147483647 w 102"/>
                <a:gd name="T29" fmla="*/ 2147483647 h 78"/>
                <a:gd name="T30" fmla="*/ 2147483647 w 102"/>
                <a:gd name="T31" fmla="*/ 2147483647 h 78"/>
                <a:gd name="T32" fmla="*/ 2147483647 w 102"/>
                <a:gd name="T33" fmla="*/ 2147483647 h 78"/>
                <a:gd name="T34" fmla="*/ 2147483647 w 102"/>
                <a:gd name="T35" fmla="*/ 2147483647 h 78"/>
                <a:gd name="T36" fmla="*/ 2147483647 w 102"/>
                <a:gd name="T37" fmla="*/ 2147483647 h 78"/>
                <a:gd name="T38" fmla="*/ 2147483647 w 102"/>
                <a:gd name="T39" fmla="*/ 2147483647 h 78"/>
                <a:gd name="T40" fmla="*/ 2147483647 w 102"/>
                <a:gd name="T41" fmla="*/ 2147483647 h 78"/>
                <a:gd name="T42" fmla="*/ 2147483647 w 102"/>
                <a:gd name="T43" fmla="*/ 2147483647 h 78"/>
                <a:gd name="T44" fmla="*/ 2147483647 w 102"/>
                <a:gd name="T45" fmla="*/ 2147483647 h 78"/>
                <a:gd name="T46" fmla="*/ 2147483647 w 102"/>
                <a:gd name="T47" fmla="*/ 2147483647 h 78"/>
                <a:gd name="T48" fmla="*/ 2147483647 w 102"/>
                <a:gd name="T49" fmla="*/ 2147483647 h 78"/>
                <a:gd name="T50" fmla="*/ 2147483647 w 102"/>
                <a:gd name="T51" fmla="*/ 2147483647 h 78"/>
                <a:gd name="T52" fmla="*/ 2147483647 w 102"/>
                <a:gd name="T53" fmla="*/ 0 h 78"/>
                <a:gd name="T54" fmla="*/ 2147483647 w 102"/>
                <a:gd name="T55" fmla="*/ 2147483647 h 78"/>
                <a:gd name="T56" fmla="*/ 2147483647 w 102"/>
                <a:gd name="T57" fmla="*/ 2147483647 h 78"/>
                <a:gd name="T58" fmla="*/ 2147483647 w 102"/>
                <a:gd name="T59" fmla="*/ 2147483647 h 78"/>
                <a:gd name="T60" fmla="*/ 2147483647 w 102"/>
                <a:gd name="T61" fmla="*/ 2147483647 h 78"/>
                <a:gd name="T62" fmla="*/ 2147483647 w 102"/>
                <a:gd name="T63" fmla="*/ 2147483647 h 78"/>
                <a:gd name="T64" fmla="*/ 2147483647 w 102"/>
                <a:gd name="T65" fmla="*/ 2147483647 h 78"/>
                <a:gd name="T66" fmla="*/ 2147483647 w 102"/>
                <a:gd name="T67" fmla="*/ 2147483647 h 78"/>
                <a:gd name="T68" fmla="*/ 2147483647 w 102"/>
                <a:gd name="T69" fmla="*/ 2147483647 h 78"/>
                <a:gd name="T70" fmla="*/ 2147483647 w 102"/>
                <a:gd name="T71" fmla="*/ 2147483647 h 78"/>
                <a:gd name="T72" fmla="*/ 2147483647 w 102"/>
                <a:gd name="T73" fmla="*/ 2147483647 h 78"/>
                <a:gd name="T74" fmla="*/ 2147483647 w 102"/>
                <a:gd name="T75" fmla="*/ 2147483647 h 78"/>
                <a:gd name="T76" fmla="*/ 2147483647 w 102"/>
                <a:gd name="T77" fmla="*/ 2147483647 h 78"/>
                <a:gd name="T78" fmla="*/ 2147483647 w 102"/>
                <a:gd name="T79" fmla="*/ 2147483647 h 78"/>
                <a:gd name="T80" fmla="*/ 2147483647 w 102"/>
                <a:gd name="T81" fmla="*/ 2147483647 h 78"/>
                <a:gd name="T82" fmla="*/ 2147483647 w 102"/>
                <a:gd name="T83" fmla="*/ 2147483647 h 78"/>
                <a:gd name="T84" fmla="*/ 2147483647 w 102"/>
                <a:gd name="T85" fmla="*/ 2147483647 h 78"/>
                <a:gd name="T86" fmla="*/ 2147483647 w 102"/>
                <a:gd name="T87" fmla="*/ 2147483647 h 78"/>
                <a:gd name="T88" fmla="*/ 2147483647 w 102"/>
                <a:gd name="T89" fmla="*/ 2147483647 h 78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02"/>
                <a:gd name="T136" fmla="*/ 0 h 78"/>
                <a:gd name="T137" fmla="*/ 102 w 102"/>
                <a:gd name="T138" fmla="*/ 78 h 78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02" h="78">
                  <a:moveTo>
                    <a:pt x="66" y="64"/>
                  </a:moveTo>
                  <a:lnTo>
                    <a:pt x="77" y="68"/>
                  </a:lnTo>
                  <a:lnTo>
                    <a:pt x="78" y="70"/>
                  </a:lnTo>
                  <a:lnTo>
                    <a:pt x="77" y="71"/>
                  </a:lnTo>
                  <a:lnTo>
                    <a:pt x="77" y="72"/>
                  </a:lnTo>
                  <a:lnTo>
                    <a:pt x="76" y="73"/>
                  </a:lnTo>
                  <a:lnTo>
                    <a:pt x="76" y="75"/>
                  </a:lnTo>
                  <a:lnTo>
                    <a:pt x="75" y="75"/>
                  </a:lnTo>
                  <a:lnTo>
                    <a:pt x="74" y="77"/>
                  </a:lnTo>
                  <a:lnTo>
                    <a:pt x="74" y="78"/>
                  </a:lnTo>
                  <a:lnTo>
                    <a:pt x="75" y="78"/>
                  </a:lnTo>
                  <a:lnTo>
                    <a:pt x="75" y="77"/>
                  </a:lnTo>
                  <a:lnTo>
                    <a:pt x="77" y="76"/>
                  </a:lnTo>
                  <a:lnTo>
                    <a:pt x="78" y="76"/>
                  </a:lnTo>
                  <a:lnTo>
                    <a:pt x="81" y="76"/>
                  </a:lnTo>
                  <a:lnTo>
                    <a:pt x="81" y="75"/>
                  </a:lnTo>
                  <a:lnTo>
                    <a:pt x="84" y="75"/>
                  </a:lnTo>
                  <a:lnTo>
                    <a:pt x="86" y="74"/>
                  </a:lnTo>
                  <a:lnTo>
                    <a:pt x="87" y="73"/>
                  </a:lnTo>
                  <a:lnTo>
                    <a:pt x="88" y="72"/>
                  </a:lnTo>
                  <a:lnTo>
                    <a:pt x="94" y="67"/>
                  </a:lnTo>
                  <a:lnTo>
                    <a:pt x="96" y="66"/>
                  </a:lnTo>
                  <a:lnTo>
                    <a:pt x="97" y="65"/>
                  </a:lnTo>
                  <a:lnTo>
                    <a:pt x="98" y="65"/>
                  </a:lnTo>
                  <a:lnTo>
                    <a:pt x="99" y="64"/>
                  </a:lnTo>
                  <a:lnTo>
                    <a:pt x="100" y="63"/>
                  </a:lnTo>
                  <a:lnTo>
                    <a:pt x="101" y="63"/>
                  </a:lnTo>
                  <a:lnTo>
                    <a:pt x="102" y="61"/>
                  </a:lnTo>
                  <a:lnTo>
                    <a:pt x="100" y="62"/>
                  </a:lnTo>
                  <a:lnTo>
                    <a:pt x="99" y="62"/>
                  </a:lnTo>
                  <a:lnTo>
                    <a:pt x="97" y="63"/>
                  </a:lnTo>
                  <a:lnTo>
                    <a:pt x="97" y="64"/>
                  </a:lnTo>
                  <a:lnTo>
                    <a:pt x="96" y="65"/>
                  </a:lnTo>
                  <a:lnTo>
                    <a:pt x="95" y="66"/>
                  </a:lnTo>
                  <a:lnTo>
                    <a:pt x="94" y="65"/>
                  </a:lnTo>
                  <a:lnTo>
                    <a:pt x="95" y="64"/>
                  </a:lnTo>
                  <a:lnTo>
                    <a:pt x="96" y="63"/>
                  </a:lnTo>
                  <a:lnTo>
                    <a:pt x="97" y="61"/>
                  </a:lnTo>
                  <a:lnTo>
                    <a:pt x="97" y="60"/>
                  </a:lnTo>
                  <a:lnTo>
                    <a:pt x="96" y="61"/>
                  </a:lnTo>
                  <a:lnTo>
                    <a:pt x="95" y="62"/>
                  </a:lnTo>
                  <a:lnTo>
                    <a:pt x="94" y="63"/>
                  </a:lnTo>
                  <a:lnTo>
                    <a:pt x="91" y="65"/>
                  </a:lnTo>
                  <a:lnTo>
                    <a:pt x="86" y="67"/>
                  </a:lnTo>
                  <a:lnTo>
                    <a:pt x="83" y="69"/>
                  </a:lnTo>
                  <a:lnTo>
                    <a:pt x="81" y="70"/>
                  </a:lnTo>
                  <a:lnTo>
                    <a:pt x="80" y="72"/>
                  </a:lnTo>
                  <a:lnTo>
                    <a:pt x="79" y="71"/>
                  </a:lnTo>
                  <a:lnTo>
                    <a:pt x="79" y="70"/>
                  </a:lnTo>
                  <a:lnTo>
                    <a:pt x="79" y="68"/>
                  </a:lnTo>
                  <a:lnTo>
                    <a:pt x="81" y="67"/>
                  </a:lnTo>
                  <a:lnTo>
                    <a:pt x="79" y="66"/>
                  </a:lnTo>
                  <a:lnTo>
                    <a:pt x="81" y="64"/>
                  </a:lnTo>
                  <a:lnTo>
                    <a:pt x="81" y="63"/>
                  </a:lnTo>
                  <a:lnTo>
                    <a:pt x="81" y="62"/>
                  </a:lnTo>
                  <a:lnTo>
                    <a:pt x="79" y="49"/>
                  </a:lnTo>
                  <a:lnTo>
                    <a:pt x="78" y="49"/>
                  </a:lnTo>
                  <a:lnTo>
                    <a:pt x="78" y="37"/>
                  </a:lnTo>
                  <a:lnTo>
                    <a:pt x="77" y="34"/>
                  </a:lnTo>
                  <a:lnTo>
                    <a:pt x="76" y="32"/>
                  </a:lnTo>
                  <a:lnTo>
                    <a:pt x="76" y="29"/>
                  </a:lnTo>
                  <a:lnTo>
                    <a:pt x="75" y="25"/>
                  </a:lnTo>
                  <a:lnTo>
                    <a:pt x="74" y="23"/>
                  </a:lnTo>
                  <a:lnTo>
                    <a:pt x="73" y="23"/>
                  </a:lnTo>
                  <a:lnTo>
                    <a:pt x="74" y="24"/>
                  </a:lnTo>
                  <a:lnTo>
                    <a:pt x="73" y="24"/>
                  </a:lnTo>
                  <a:lnTo>
                    <a:pt x="73" y="23"/>
                  </a:lnTo>
                  <a:lnTo>
                    <a:pt x="73" y="21"/>
                  </a:lnTo>
                  <a:lnTo>
                    <a:pt x="71" y="16"/>
                  </a:lnTo>
                  <a:lnTo>
                    <a:pt x="71" y="14"/>
                  </a:lnTo>
                  <a:lnTo>
                    <a:pt x="72" y="12"/>
                  </a:lnTo>
                  <a:lnTo>
                    <a:pt x="71" y="9"/>
                  </a:lnTo>
                  <a:lnTo>
                    <a:pt x="69" y="4"/>
                  </a:lnTo>
                  <a:lnTo>
                    <a:pt x="69" y="3"/>
                  </a:lnTo>
                  <a:lnTo>
                    <a:pt x="68" y="3"/>
                  </a:lnTo>
                  <a:lnTo>
                    <a:pt x="69" y="2"/>
                  </a:lnTo>
                  <a:lnTo>
                    <a:pt x="68" y="0"/>
                  </a:lnTo>
                  <a:lnTo>
                    <a:pt x="52" y="4"/>
                  </a:lnTo>
                  <a:lnTo>
                    <a:pt x="51" y="4"/>
                  </a:lnTo>
                  <a:lnTo>
                    <a:pt x="50" y="5"/>
                  </a:lnTo>
                  <a:lnTo>
                    <a:pt x="46" y="9"/>
                  </a:lnTo>
                  <a:lnTo>
                    <a:pt x="42" y="14"/>
                  </a:lnTo>
                  <a:lnTo>
                    <a:pt x="41" y="15"/>
                  </a:lnTo>
                  <a:lnTo>
                    <a:pt x="42" y="16"/>
                  </a:lnTo>
                  <a:lnTo>
                    <a:pt x="41" y="18"/>
                  </a:lnTo>
                  <a:lnTo>
                    <a:pt x="40" y="19"/>
                  </a:lnTo>
                  <a:lnTo>
                    <a:pt x="36" y="22"/>
                  </a:lnTo>
                  <a:lnTo>
                    <a:pt x="36" y="23"/>
                  </a:lnTo>
                  <a:lnTo>
                    <a:pt x="36" y="25"/>
                  </a:lnTo>
                  <a:lnTo>
                    <a:pt x="37" y="25"/>
                  </a:lnTo>
                  <a:lnTo>
                    <a:pt x="38" y="25"/>
                  </a:lnTo>
                  <a:lnTo>
                    <a:pt x="39" y="26"/>
                  </a:lnTo>
                  <a:lnTo>
                    <a:pt x="38" y="27"/>
                  </a:lnTo>
                  <a:lnTo>
                    <a:pt x="38" y="29"/>
                  </a:lnTo>
                  <a:lnTo>
                    <a:pt x="39" y="30"/>
                  </a:lnTo>
                  <a:lnTo>
                    <a:pt x="39" y="32"/>
                  </a:lnTo>
                  <a:lnTo>
                    <a:pt x="36" y="34"/>
                  </a:lnTo>
                  <a:lnTo>
                    <a:pt x="33" y="38"/>
                  </a:lnTo>
                  <a:lnTo>
                    <a:pt x="30" y="39"/>
                  </a:lnTo>
                  <a:lnTo>
                    <a:pt x="23" y="40"/>
                  </a:lnTo>
                  <a:lnTo>
                    <a:pt x="21" y="39"/>
                  </a:lnTo>
                  <a:lnTo>
                    <a:pt x="19" y="39"/>
                  </a:lnTo>
                  <a:lnTo>
                    <a:pt x="16" y="39"/>
                  </a:lnTo>
                  <a:lnTo>
                    <a:pt x="13" y="40"/>
                  </a:lnTo>
                  <a:lnTo>
                    <a:pt x="9" y="42"/>
                  </a:lnTo>
                  <a:lnTo>
                    <a:pt x="7" y="43"/>
                  </a:lnTo>
                  <a:lnTo>
                    <a:pt x="6" y="45"/>
                  </a:lnTo>
                  <a:lnTo>
                    <a:pt x="6" y="46"/>
                  </a:lnTo>
                  <a:lnTo>
                    <a:pt x="9" y="50"/>
                  </a:lnTo>
                  <a:lnTo>
                    <a:pt x="10" y="51"/>
                  </a:lnTo>
                  <a:lnTo>
                    <a:pt x="9" y="52"/>
                  </a:lnTo>
                  <a:lnTo>
                    <a:pt x="8" y="53"/>
                  </a:lnTo>
                  <a:lnTo>
                    <a:pt x="7" y="55"/>
                  </a:lnTo>
                  <a:lnTo>
                    <a:pt x="2" y="60"/>
                  </a:lnTo>
                  <a:lnTo>
                    <a:pt x="0" y="62"/>
                  </a:lnTo>
                  <a:lnTo>
                    <a:pt x="1" y="66"/>
                  </a:lnTo>
                  <a:lnTo>
                    <a:pt x="56" y="55"/>
                  </a:lnTo>
                  <a:lnTo>
                    <a:pt x="57" y="56"/>
                  </a:lnTo>
                  <a:lnTo>
                    <a:pt x="57" y="57"/>
                  </a:lnTo>
                  <a:lnTo>
                    <a:pt x="58" y="57"/>
                  </a:lnTo>
                  <a:lnTo>
                    <a:pt x="58" y="58"/>
                  </a:lnTo>
                  <a:lnTo>
                    <a:pt x="59" y="58"/>
                  </a:lnTo>
                  <a:lnTo>
                    <a:pt x="61" y="61"/>
                  </a:lnTo>
                  <a:lnTo>
                    <a:pt x="61" y="62"/>
                  </a:lnTo>
                  <a:lnTo>
                    <a:pt x="62" y="63"/>
                  </a:lnTo>
                  <a:lnTo>
                    <a:pt x="65" y="64"/>
                  </a:lnTo>
                  <a:lnTo>
                    <a:pt x="66" y="64"/>
                  </a:lnTo>
                  <a:close/>
                </a:path>
              </a:pathLst>
            </a:custGeom>
            <a:solidFill>
              <a:srgbClr val="AAC8F5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551" name="Freeform 107"/>
            <p:cNvSpPr>
              <a:spLocks/>
            </p:cNvSpPr>
            <p:nvPr/>
          </p:nvSpPr>
          <p:spPr bwMode="auto">
            <a:xfrm>
              <a:off x="4720" y="1428"/>
              <a:ext cx="118" cy="205"/>
            </a:xfrm>
            <a:custGeom>
              <a:avLst/>
              <a:gdLst>
                <a:gd name="T0" fmla="*/ 0 w 23"/>
                <a:gd name="T1" fmla="*/ 2147483647 h 42"/>
                <a:gd name="T2" fmla="*/ 2147483647 w 23"/>
                <a:gd name="T3" fmla="*/ 2147483647 h 42"/>
                <a:gd name="T4" fmla="*/ 0 w 23"/>
                <a:gd name="T5" fmla="*/ 2147483647 h 42"/>
                <a:gd name="T6" fmla="*/ 2147483647 w 23"/>
                <a:gd name="T7" fmla="*/ 2147483647 h 42"/>
                <a:gd name="T8" fmla="*/ 2147483647 w 23"/>
                <a:gd name="T9" fmla="*/ 2147483647 h 42"/>
                <a:gd name="T10" fmla="*/ 2147483647 w 23"/>
                <a:gd name="T11" fmla="*/ 2147483647 h 42"/>
                <a:gd name="T12" fmla="*/ 2147483647 w 23"/>
                <a:gd name="T13" fmla="*/ 2147483647 h 42"/>
                <a:gd name="T14" fmla="*/ 2147483647 w 23"/>
                <a:gd name="T15" fmla="*/ 2147483647 h 42"/>
                <a:gd name="T16" fmla="*/ 2147483647 w 23"/>
                <a:gd name="T17" fmla="*/ 2147483647 h 42"/>
                <a:gd name="T18" fmla="*/ 2147483647 w 23"/>
                <a:gd name="T19" fmla="*/ 2147483647 h 42"/>
                <a:gd name="T20" fmla="*/ 2147483647 w 23"/>
                <a:gd name="T21" fmla="*/ 2147483647 h 42"/>
                <a:gd name="T22" fmla="*/ 2147483647 w 23"/>
                <a:gd name="T23" fmla="*/ 2147483647 h 42"/>
                <a:gd name="T24" fmla="*/ 2147483647 w 23"/>
                <a:gd name="T25" fmla="*/ 2147483647 h 42"/>
                <a:gd name="T26" fmla="*/ 2147483647 w 23"/>
                <a:gd name="T27" fmla="*/ 2147483647 h 42"/>
                <a:gd name="T28" fmla="*/ 2147483647 w 23"/>
                <a:gd name="T29" fmla="*/ 2147483647 h 42"/>
                <a:gd name="T30" fmla="*/ 2147483647 w 23"/>
                <a:gd name="T31" fmla="*/ 2147483647 h 42"/>
                <a:gd name="T32" fmla="*/ 2147483647 w 23"/>
                <a:gd name="T33" fmla="*/ 2147483647 h 42"/>
                <a:gd name="T34" fmla="*/ 2147483647 w 23"/>
                <a:gd name="T35" fmla="*/ 2147483647 h 42"/>
                <a:gd name="T36" fmla="*/ 2147483647 w 23"/>
                <a:gd name="T37" fmla="*/ 2147483647 h 42"/>
                <a:gd name="T38" fmla="*/ 2147483647 w 23"/>
                <a:gd name="T39" fmla="*/ 2147483647 h 42"/>
                <a:gd name="T40" fmla="*/ 2147483647 w 23"/>
                <a:gd name="T41" fmla="*/ 2147483647 h 42"/>
                <a:gd name="T42" fmla="*/ 2147483647 w 23"/>
                <a:gd name="T43" fmla="*/ 2147483647 h 42"/>
                <a:gd name="T44" fmla="*/ 2147483647 w 23"/>
                <a:gd name="T45" fmla="*/ 2147483647 h 42"/>
                <a:gd name="T46" fmla="*/ 2147483647 w 23"/>
                <a:gd name="T47" fmla="*/ 2147483647 h 42"/>
                <a:gd name="T48" fmla="*/ 2147483647 w 23"/>
                <a:gd name="T49" fmla="*/ 2147483647 h 42"/>
                <a:gd name="T50" fmla="*/ 2147483647 w 23"/>
                <a:gd name="T51" fmla="*/ 2147483647 h 42"/>
                <a:gd name="T52" fmla="*/ 2147483647 w 23"/>
                <a:gd name="T53" fmla="*/ 2147483647 h 42"/>
                <a:gd name="T54" fmla="*/ 2147483647 w 23"/>
                <a:gd name="T55" fmla="*/ 2147483647 h 42"/>
                <a:gd name="T56" fmla="*/ 2147483647 w 23"/>
                <a:gd name="T57" fmla="*/ 2147483647 h 42"/>
                <a:gd name="T58" fmla="*/ 2147483647 w 23"/>
                <a:gd name="T59" fmla="*/ 2147483647 h 42"/>
                <a:gd name="T60" fmla="*/ 2147483647 w 23"/>
                <a:gd name="T61" fmla="*/ 2147483647 h 42"/>
                <a:gd name="T62" fmla="*/ 2147483647 w 23"/>
                <a:gd name="T63" fmla="*/ 2147483647 h 42"/>
                <a:gd name="T64" fmla="*/ 2147483647 w 23"/>
                <a:gd name="T65" fmla="*/ 2147483647 h 42"/>
                <a:gd name="T66" fmla="*/ 2147483647 w 23"/>
                <a:gd name="T67" fmla="*/ 2147483647 h 42"/>
                <a:gd name="T68" fmla="*/ 2147483647 w 23"/>
                <a:gd name="T69" fmla="*/ 2147483647 h 42"/>
                <a:gd name="T70" fmla="*/ 2147483647 w 23"/>
                <a:gd name="T71" fmla="*/ 2147483647 h 42"/>
                <a:gd name="T72" fmla="*/ 2147483647 w 23"/>
                <a:gd name="T73" fmla="*/ 2147483647 h 42"/>
                <a:gd name="T74" fmla="*/ 2147483647 w 23"/>
                <a:gd name="T75" fmla="*/ 2147483647 h 42"/>
                <a:gd name="T76" fmla="*/ 2147483647 w 23"/>
                <a:gd name="T77" fmla="*/ 2147483647 h 42"/>
                <a:gd name="T78" fmla="*/ 2147483647 w 23"/>
                <a:gd name="T79" fmla="*/ 2147483647 h 42"/>
                <a:gd name="T80" fmla="*/ 2147483647 w 23"/>
                <a:gd name="T81" fmla="*/ 0 h 42"/>
                <a:gd name="T82" fmla="*/ 0 w 23"/>
                <a:gd name="T83" fmla="*/ 2147483647 h 42"/>
                <a:gd name="T84" fmla="*/ 0 w 23"/>
                <a:gd name="T85" fmla="*/ 2147483647 h 4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3"/>
                <a:gd name="T130" fmla="*/ 0 h 42"/>
                <a:gd name="T131" fmla="*/ 23 w 23"/>
                <a:gd name="T132" fmla="*/ 42 h 42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3" h="42">
                  <a:moveTo>
                    <a:pt x="0" y="5"/>
                  </a:moveTo>
                  <a:lnTo>
                    <a:pt x="1" y="7"/>
                  </a:lnTo>
                  <a:lnTo>
                    <a:pt x="0" y="8"/>
                  </a:lnTo>
                  <a:lnTo>
                    <a:pt x="1" y="8"/>
                  </a:lnTo>
                  <a:lnTo>
                    <a:pt x="1" y="9"/>
                  </a:lnTo>
                  <a:lnTo>
                    <a:pt x="3" y="14"/>
                  </a:lnTo>
                  <a:lnTo>
                    <a:pt x="4" y="17"/>
                  </a:lnTo>
                  <a:lnTo>
                    <a:pt x="3" y="19"/>
                  </a:lnTo>
                  <a:lnTo>
                    <a:pt x="3" y="21"/>
                  </a:lnTo>
                  <a:lnTo>
                    <a:pt x="5" y="26"/>
                  </a:lnTo>
                  <a:lnTo>
                    <a:pt x="5" y="28"/>
                  </a:lnTo>
                  <a:lnTo>
                    <a:pt x="5" y="29"/>
                  </a:lnTo>
                  <a:lnTo>
                    <a:pt x="6" y="29"/>
                  </a:lnTo>
                  <a:lnTo>
                    <a:pt x="5" y="28"/>
                  </a:lnTo>
                  <a:lnTo>
                    <a:pt x="6" y="28"/>
                  </a:lnTo>
                  <a:lnTo>
                    <a:pt x="7" y="30"/>
                  </a:lnTo>
                  <a:lnTo>
                    <a:pt x="8" y="34"/>
                  </a:lnTo>
                  <a:lnTo>
                    <a:pt x="8" y="37"/>
                  </a:lnTo>
                  <a:lnTo>
                    <a:pt x="9" y="39"/>
                  </a:lnTo>
                  <a:lnTo>
                    <a:pt x="10" y="42"/>
                  </a:lnTo>
                  <a:lnTo>
                    <a:pt x="20" y="40"/>
                  </a:lnTo>
                  <a:lnTo>
                    <a:pt x="19" y="39"/>
                  </a:lnTo>
                  <a:lnTo>
                    <a:pt x="18" y="38"/>
                  </a:lnTo>
                  <a:lnTo>
                    <a:pt x="18" y="37"/>
                  </a:lnTo>
                  <a:lnTo>
                    <a:pt x="19" y="36"/>
                  </a:lnTo>
                  <a:lnTo>
                    <a:pt x="18" y="34"/>
                  </a:lnTo>
                  <a:lnTo>
                    <a:pt x="18" y="27"/>
                  </a:lnTo>
                  <a:lnTo>
                    <a:pt x="18" y="25"/>
                  </a:lnTo>
                  <a:lnTo>
                    <a:pt x="19" y="21"/>
                  </a:lnTo>
                  <a:lnTo>
                    <a:pt x="19" y="19"/>
                  </a:lnTo>
                  <a:lnTo>
                    <a:pt x="19" y="17"/>
                  </a:lnTo>
                  <a:lnTo>
                    <a:pt x="19" y="15"/>
                  </a:lnTo>
                  <a:lnTo>
                    <a:pt x="19" y="14"/>
                  </a:lnTo>
                  <a:lnTo>
                    <a:pt x="19" y="13"/>
                  </a:lnTo>
                  <a:lnTo>
                    <a:pt x="22" y="11"/>
                  </a:lnTo>
                  <a:lnTo>
                    <a:pt x="23" y="7"/>
                  </a:lnTo>
                  <a:lnTo>
                    <a:pt x="22" y="5"/>
                  </a:lnTo>
                  <a:lnTo>
                    <a:pt x="22" y="3"/>
                  </a:lnTo>
                  <a:lnTo>
                    <a:pt x="22" y="2"/>
                  </a:lnTo>
                  <a:lnTo>
                    <a:pt x="21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6987EB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grpSp>
          <p:nvGrpSpPr>
            <p:cNvPr id="8" name="Group 108"/>
            <p:cNvGrpSpPr>
              <a:grpSpLocks/>
            </p:cNvGrpSpPr>
            <p:nvPr/>
          </p:nvGrpSpPr>
          <p:grpSpPr bwMode="auto">
            <a:xfrm>
              <a:off x="728" y="2448"/>
              <a:ext cx="1266" cy="876"/>
              <a:chOff x="728" y="2532"/>
              <a:chExt cx="1266" cy="876"/>
            </a:xfrm>
          </p:grpSpPr>
          <p:sp>
            <p:nvSpPr>
              <p:cNvPr id="18587" name="Freeform 109"/>
              <p:cNvSpPr>
                <a:spLocks/>
              </p:cNvSpPr>
              <p:nvPr/>
            </p:nvSpPr>
            <p:spPr bwMode="auto">
              <a:xfrm>
                <a:off x="1031" y="2532"/>
                <a:ext cx="963" cy="780"/>
              </a:xfrm>
              <a:custGeom>
                <a:avLst/>
                <a:gdLst>
                  <a:gd name="T0" fmla="*/ 2147483647 w 188"/>
                  <a:gd name="T1" fmla="*/ 2147483647 h 160"/>
                  <a:gd name="T2" fmla="*/ 2147483647 w 188"/>
                  <a:gd name="T3" fmla="*/ 2147483647 h 160"/>
                  <a:gd name="T4" fmla="*/ 2147483647 w 188"/>
                  <a:gd name="T5" fmla="*/ 2147483647 h 160"/>
                  <a:gd name="T6" fmla="*/ 2147483647 w 188"/>
                  <a:gd name="T7" fmla="*/ 2147483647 h 160"/>
                  <a:gd name="T8" fmla="*/ 2147483647 w 188"/>
                  <a:gd name="T9" fmla="*/ 2147483647 h 160"/>
                  <a:gd name="T10" fmla="*/ 2147483647 w 188"/>
                  <a:gd name="T11" fmla="*/ 2147483647 h 160"/>
                  <a:gd name="T12" fmla="*/ 2147483647 w 188"/>
                  <a:gd name="T13" fmla="*/ 2147483647 h 160"/>
                  <a:gd name="T14" fmla="*/ 2147483647 w 188"/>
                  <a:gd name="T15" fmla="*/ 2147483647 h 160"/>
                  <a:gd name="T16" fmla="*/ 2147483647 w 188"/>
                  <a:gd name="T17" fmla="*/ 2147483647 h 160"/>
                  <a:gd name="T18" fmla="*/ 2147483647 w 188"/>
                  <a:gd name="T19" fmla="*/ 2147483647 h 160"/>
                  <a:gd name="T20" fmla="*/ 2147483647 w 188"/>
                  <a:gd name="T21" fmla="*/ 2147483647 h 160"/>
                  <a:gd name="T22" fmla="*/ 2147483647 w 188"/>
                  <a:gd name="T23" fmla="*/ 2147483647 h 160"/>
                  <a:gd name="T24" fmla="*/ 2147483647 w 188"/>
                  <a:gd name="T25" fmla="*/ 2147483647 h 160"/>
                  <a:gd name="T26" fmla="*/ 2147483647 w 188"/>
                  <a:gd name="T27" fmla="*/ 2147483647 h 160"/>
                  <a:gd name="T28" fmla="*/ 2147483647 w 188"/>
                  <a:gd name="T29" fmla="*/ 2147483647 h 160"/>
                  <a:gd name="T30" fmla="*/ 2147483647 w 188"/>
                  <a:gd name="T31" fmla="*/ 2147483647 h 160"/>
                  <a:gd name="T32" fmla="*/ 2147483647 w 188"/>
                  <a:gd name="T33" fmla="*/ 2147483647 h 160"/>
                  <a:gd name="T34" fmla="*/ 2147483647 w 188"/>
                  <a:gd name="T35" fmla="*/ 2147483647 h 160"/>
                  <a:gd name="T36" fmla="*/ 2147483647 w 188"/>
                  <a:gd name="T37" fmla="*/ 2147483647 h 160"/>
                  <a:gd name="T38" fmla="*/ 2147483647 w 188"/>
                  <a:gd name="T39" fmla="*/ 2147483647 h 160"/>
                  <a:gd name="T40" fmla="*/ 2147483647 w 188"/>
                  <a:gd name="T41" fmla="*/ 2147483647 h 160"/>
                  <a:gd name="T42" fmla="*/ 2147483647 w 188"/>
                  <a:gd name="T43" fmla="*/ 2147483647 h 160"/>
                  <a:gd name="T44" fmla="*/ 2147483647 w 188"/>
                  <a:gd name="T45" fmla="*/ 2147483647 h 160"/>
                  <a:gd name="T46" fmla="*/ 2147483647 w 188"/>
                  <a:gd name="T47" fmla="*/ 2147483647 h 160"/>
                  <a:gd name="T48" fmla="*/ 2147483647 w 188"/>
                  <a:gd name="T49" fmla="*/ 2147483647 h 160"/>
                  <a:gd name="T50" fmla="*/ 2147483647 w 188"/>
                  <a:gd name="T51" fmla="*/ 2147483647 h 160"/>
                  <a:gd name="T52" fmla="*/ 2147483647 w 188"/>
                  <a:gd name="T53" fmla="*/ 2147483647 h 160"/>
                  <a:gd name="T54" fmla="*/ 2147483647 w 188"/>
                  <a:gd name="T55" fmla="*/ 2147483647 h 160"/>
                  <a:gd name="T56" fmla="*/ 2147483647 w 188"/>
                  <a:gd name="T57" fmla="*/ 2147483647 h 160"/>
                  <a:gd name="T58" fmla="*/ 2147483647 w 188"/>
                  <a:gd name="T59" fmla="*/ 2147483647 h 160"/>
                  <a:gd name="T60" fmla="*/ 2147483647 w 188"/>
                  <a:gd name="T61" fmla="*/ 2147483647 h 160"/>
                  <a:gd name="T62" fmla="*/ 2147483647 w 188"/>
                  <a:gd name="T63" fmla="*/ 2147483647 h 160"/>
                  <a:gd name="T64" fmla="*/ 2147483647 w 188"/>
                  <a:gd name="T65" fmla="*/ 2147483647 h 160"/>
                  <a:gd name="T66" fmla="*/ 2147483647 w 188"/>
                  <a:gd name="T67" fmla="*/ 2147483647 h 160"/>
                  <a:gd name="T68" fmla="*/ 2147483647 w 188"/>
                  <a:gd name="T69" fmla="*/ 2147483647 h 160"/>
                  <a:gd name="T70" fmla="*/ 2147483647 w 188"/>
                  <a:gd name="T71" fmla="*/ 2147483647 h 160"/>
                  <a:gd name="T72" fmla="*/ 2147483647 w 188"/>
                  <a:gd name="T73" fmla="*/ 2147483647 h 160"/>
                  <a:gd name="T74" fmla="*/ 2147483647 w 188"/>
                  <a:gd name="T75" fmla="*/ 2147483647 h 160"/>
                  <a:gd name="T76" fmla="*/ 2147483647 w 188"/>
                  <a:gd name="T77" fmla="*/ 2147483647 h 160"/>
                  <a:gd name="T78" fmla="*/ 2147483647 w 188"/>
                  <a:gd name="T79" fmla="*/ 2147483647 h 160"/>
                  <a:gd name="T80" fmla="*/ 2147483647 w 188"/>
                  <a:gd name="T81" fmla="*/ 2147483647 h 160"/>
                  <a:gd name="T82" fmla="*/ 2147483647 w 188"/>
                  <a:gd name="T83" fmla="*/ 2147483647 h 160"/>
                  <a:gd name="T84" fmla="*/ 2147483647 w 188"/>
                  <a:gd name="T85" fmla="*/ 2147483647 h 160"/>
                  <a:gd name="T86" fmla="*/ 2147483647 w 188"/>
                  <a:gd name="T87" fmla="*/ 2147483647 h 160"/>
                  <a:gd name="T88" fmla="*/ 2147483647 w 188"/>
                  <a:gd name="T89" fmla="*/ 2147483647 h 160"/>
                  <a:gd name="T90" fmla="*/ 2147483647 w 188"/>
                  <a:gd name="T91" fmla="*/ 2147483647 h 160"/>
                  <a:gd name="T92" fmla="*/ 2147483647 w 188"/>
                  <a:gd name="T93" fmla="*/ 0 h 160"/>
                  <a:gd name="T94" fmla="*/ 2147483647 w 188"/>
                  <a:gd name="T95" fmla="*/ 2147483647 h 160"/>
                  <a:gd name="T96" fmla="*/ 2147483647 w 188"/>
                  <a:gd name="T97" fmla="*/ 2147483647 h 160"/>
                  <a:gd name="T98" fmla="*/ 2147483647 w 188"/>
                  <a:gd name="T99" fmla="*/ 2147483647 h 160"/>
                  <a:gd name="T100" fmla="*/ 2147483647 w 188"/>
                  <a:gd name="T101" fmla="*/ 2147483647 h 160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88"/>
                  <a:gd name="T154" fmla="*/ 0 h 160"/>
                  <a:gd name="T155" fmla="*/ 188 w 188"/>
                  <a:gd name="T156" fmla="*/ 160 h 160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88" h="160">
                    <a:moveTo>
                      <a:pt x="10" y="26"/>
                    </a:moveTo>
                    <a:lnTo>
                      <a:pt x="14" y="31"/>
                    </a:lnTo>
                    <a:lnTo>
                      <a:pt x="19" y="39"/>
                    </a:lnTo>
                    <a:lnTo>
                      <a:pt x="26" y="40"/>
                    </a:lnTo>
                    <a:lnTo>
                      <a:pt x="26" y="50"/>
                    </a:lnTo>
                    <a:lnTo>
                      <a:pt x="18" y="50"/>
                    </a:lnTo>
                    <a:lnTo>
                      <a:pt x="18" y="43"/>
                    </a:lnTo>
                    <a:lnTo>
                      <a:pt x="16" y="43"/>
                    </a:lnTo>
                    <a:lnTo>
                      <a:pt x="0" y="50"/>
                    </a:lnTo>
                    <a:lnTo>
                      <a:pt x="5" y="55"/>
                    </a:lnTo>
                    <a:lnTo>
                      <a:pt x="5" y="61"/>
                    </a:lnTo>
                    <a:lnTo>
                      <a:pt x="11" y="64"/>
                    </a:lnTo>
                    <a:lnTo>
                      <a:pt x="21" y="66"/>
                    </a:lnTo>
                    <a:lnTo>
                      <a:pt x="27" y="61"/>
                    </a:lnTo>
                    <a:lnTo>
                      <a:pt x="29" y="72"/>
                    </a:lnTo>
                    <a:lnTo>
                      <a:pt x="22" y="74"/>
                    </a:lnTo>
                    <a:lnTo>
                      <a:pt x="21" y="77"/>
                    </a:lnTo>
                    <a:lnTo>
                      <a:pt x="18" y="79"/>
                    </a:lnTo>
                    <a:lnTo>
                      <a:pt x="13" y="75"/>
                    </a:lnTo>
                    <a:lnTo>
                      <a:pt x="10" y="82"/>
                    </a:lnTo>
                    <a:lnTo>
                      <a:pt x="2" y="90"/>
                    </a:lnTo>
                    <a:lnTo>
                      <a:pt x="6" y="98"/>
                    </a:lnTo>
                    <a:lnTo>
                      <a:pt x="5" y="101"/>
                    </a:lnTo>
                    <a:lnTo>
                      <a:pt x="11" y="107"/>
                    </a:lnTo>
                    <a:lnTo>
                      <a:pt x="19" y="107"/>
                    </a:lnTo>
                    <a:lnTo>
                      <a:pt x="22" y="112"/>
                    </a:lnTo>
                    <a:lnTo>
                      <a:pt x="21" y="115"/>
                    </a:lnTo>
                    <a:lnTo>
                      <a:pt x="22" y="120"/>
                    </a:lnTo>
                    <a:lnTo>
                      <a:pt x="29" y="117"/>
                    </a:lnTo>
                    <a:lnTo>
                      <a:pt x="35" y="123"/>
                    </a:lnTo>
                    <a:lnTo>
                      <a:pt x="45" y="119"/>
                    </a:lnTo>
                    <a:lnTo>
                      <a:pt x="42" y="125"/>
                    </a:lnTo>
                    <a:lnTo>
                      <a:pt x="42" y="131"/>
                    </a:lnTo>
                    <a:lnTo>
                      <a:pt x="29" y="141"/>
                    </a:lnTo>
                    <a:lnTo>
                      <a:pt x="24" y="147"/>
                    </a:lnTo>
                    <a:lnTo>
                      <a:pt x="19" y="147"/>
                    </a:lnTo>
                    <a:lnTo>
                      <a:pt x="11" y="154"/>
                    </a:lnTo>
                    <a:lnTo>
                      <a:pt x="3" y="155"/>
                    </a:lnTo>
                    <a:lnTo>
                      <a:pt x="0" y="159"/>
                    </a:lnTo>
                    <a:lnTo>
                      <a:pt x="3" y="160"/>
                    </a:lnTo>
                    <a:lnTo>
                      <a:pt x="19" y="154"/>
                    </a:lnTo>
                    <a:lnTo>
                      <a:pt x="29" y="149"/>
                    </a:lnTo>
                    <a:lnTo>
                      <a:pt x="48" y="136"/>
                    </a:lnTo>
                    <a:lnTo>
                      <a:pt x="62" y="120"/>
                    </a:lnTo>
                    <a:lnTo>
                      <a:pt x="64" y="117"/>
                    </a:lnTo>
                    <a:lnTo>
                      <a:pt x="59" y="117"/>
                    </a:lnTo>
                    <a:lnTo>
                      <a:pt x="73" y="96"/>
                    </a:lnTo>
                    <a:lnTo>
                      <a:pt x="77" y="95"/>
                    </a:lnTo>
                    <a:lnTo>
                      <a:pt x="77" y="98"/>
                    </a:lnTo>
                    <a:lnTo>
                      <a:pt x="72" y="101"/>
                    </a:lnTo>
                    <a:lnTo>
                      <a:pt x="70" y="111"/>
                    </a:lnTo>
                    <a:lnTo>
                      <a:pt x="73" y="109"/>
                    </a:lnTo>
                    <a:lnTo>
                      <a:pt x="70" y="112"/>
                    </a:lnTo>
                    <a:lnTo>
                      <a:pt x="72" y="114"/>
                    </a:lnTo>
                    <a:lnTo>
                      <a:pt x="82" y="107"/>
                    </a:lnTo>
                    <a:lnTo>
                      <a:pt x="86" y="106"/>
                    </a:lnTo>
                    <a:lnTo>
                      <a:pt x="88" y="101"/>
                    </a:lnTo>
                    <a:lnTo>
                      <a:pt x="86" y="98"/>
                    </a:lnTo>
                    <a:lnTo>
                      <a:pt x="96" y="96"/>
                    </a:lnTo>
                    <a:lnTo>
                      <a:pt x="107" y="103"/>
                    </a:lnTo>
                    <a:lnTo>
                      <a:pt x="117" y="99"/>
                    </a:lnTo>
                    <a:lnTo>
                      <a:pt x="121" y="101"/>
                    </a:lnTo>
                    <a:lnTo>
                      <a:pt x="128" y="101"/>
                    </a:lnTo>
                    <a:lnTo>
                      <a:pt x="145" y="109"/>
                    </a:lnTo>
                    <a:lnTo>
                      <a:pt x="149" y="112"/>
                    </a:lnTo>
                    <a:lnTo>
                      <a:pt x="153" y="119"/>
                    </a:lnTo>
                    <a:lnTo>
                      <a:pt x="163" y="125"/>
                    </a:lnTo>
                    <a:lnTo>
                      <a:pt x="166" y="128"/>
                    </a:lnTo>
                    <a:lnTo>
                      <a:pt x="177" y="135"/>
                    </a:lnTo>
                    <a:lnTo>
                      <a:pt x="188" y="130"/>
                    </a:lnTo>
                    <a:lnTo>
                      <a:pt x="188" y="123"/>
                    </a:lnTo>
                    <a:lnTo>
                      <a:pt x="185" y="117"/>
                    </a:lnTo>
                    <a:lnTo>
                      <a:pt x="180" y="115"/>
                    </a:lnTo>
                    <a:lnTo>
                      <a:pt x="176" y="115"/>
                    </a:lnTo>
                    <a:lnTo>
                      <a:pt x="169" y="111"/>
                    </a:lnTo>
                    <a:lnTo>
                      <a:pt x="163" y="106"/>
                    </a:lnTo>
                    <a:lnTo>
                      <a:pt x="150" y="93"/>
                    </a:lnTo>
                    <a:lnTo>
                      <a:pt x="147" y="95"/>
                    </a:lnTo>
                    <a:lnTo>
                      <a:pt x="144" y="99"/>
                    </a:lnTo>
                    <a:lnTo>
                      <a:pt x="141" y="103"/>
                    </a:lnTo>
                    <a:lnTo>
                      <a:pt x="129" y="96"/>
                    </a:lnTo>
                    <a:lnTo>
                      <a:pt x="129" y="93"/>
                    </a:lnTo>
                    <a:lnTo>
                      <a:pt x="120" y="96"/>
                    </a:lnTo>
                    <a:lnTo>
                      <a:pt x="117" y="80"/>
                    </a:lnTo>
                    <a:lnTo>
                      <a:pt x="109" y="45"/>
                    </a:lnTo>
                    <a:lnTo>
                      <a:pt x="102" y="21"/>
                    </a:lnTo>
                    <a:lnTo>
                      <a:pt x="99" y="10"/>
                    </a:lnTo>
                    <a:lnTo>
                      <a:pt x="90" y="5"/>
                    </a:lnTo>
                    <a:lnTo>
                      <a:pt x="85" y="8"/>
                    </a:lnTo>
                    <a:lnTo>
                      <a:pt x="69" y="5"/>
                    </a:lnTo>
                    <a:lnTo>
                      <a:pt x="64" y="7"/>
                    </a:lnTo>
                    <a:lnTo>
                      <a:pt x="59" y="5"/>
                    </a:lnTo>
                    <a:lnTo>
                      <a:pt x="59" y="4"/>
                    </a:lnTo>
                    <a:lnTo>
                      <a:pt x="45" y="0"/>
                    </a:lnTo>
                    <a:lnTo>
                      <a:pt x="43" y="4"/>
                    </a:lnTo>
                    <a:lnTo>
                      <a:pt x="35" y="4"/>
                    </a:lnTo>
                    <a:lnTo>
                      <a:pt x="29" y="8"/>
                    </a:lnTo>
                    <a:lnTo>
                      <a:pt x="24" y="13"/>
                    </a:lnTo>
                    <a:lnTo>
                      <a:pt x="22" y="18"/>
                    </a:lnTo>
                    <a:lnTo>
                      <a:pt x="19" y="21"/>
                    </a:lnTo>
                    <a:lnTo>
                      <a:pt x="13" y="21"/>
                    </a:lnTo>
                    <a:lnTo>
                      <a:pt x="10" y="26"/>
                    </a:lnTo>
                    <a:close/>
                  </a:path>
                </a:pathLst>
              </a:cu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8588" name="Freeform 110"/>
              <p:cNvSpPr>
                <a:spLocks/>
              </p:cNvSpPr>
              <p:nvPr/>
            </p:nvSpPr>
            <p:spPr bwMode="auto">
              <a:xfrm>
                <a:off x="995" y="3308"/>
                <a:ext cx="20" cy="14"/>
              </a:xfrm>
              <a:custGeom>
                <a:avLst/>
                <a:gdLst>
                  <a:gd name="T0" fmla="*/ 2147483647 w 4"/>
                  <a:gd name="T1" fmla="*/ 2147483647 h 3"/>
                  <a:gd name="T2" fmla="*/ 2147483647 w 4"/>
                  <a:gd name="T3" fmla="*/ 2147483647 h 3"/>
                  <a:gd name="T4" fmla="*/ 2147483647 w 4"/>
                  <a:gd name="T5" fmla="*/ 2147483647 h 3"/>
                  <a:gd name="T6" fmla="*/ 2147483647 w 4"/>
                  <a:gd name="T7" fmla="*/ 2147483647 h 3"/>
                  <a:gd name="T8" fmla="*/ 2147483647 w 4"/>
                  <a:gd name="T9" fmla="*/ 2147483647 h 3"/>
                  <a:gd name="T10" fmla="*/ 2147483647 w 4"/>
                  <a:gd name="T11" fmla="*/ 2147483647 h 3"/>
                  <a:gd name="T12" fmla="*/ 2147483647 w 4"/>
                  <a:gd name="T13" fmla="*/ 2147483647 h 3"/>
                  <a:gd name="T14" fmla="*/ 2147483647 w 4"/>
                  <a:gd name="T15" fmla="*/ 0 h 3"/>
                  <a:gd name="T16" fmla="*/ 2147483647 w 4"/>
                  <a:gd name="T17" fmla="*/ 0 h 3"/>
                  <a:gd name="T18" fmla="*/ 0 w 4"/>
                  <a:gd name="T19" fmla="*/ 2147483647 h 3"/>
                  <a:gd name="T20" fmla="*/ 0 w 4"/>
                  <a:gd name="T21" fmla="*/ 2147483647 h 3"/>
                  <a:gd name="T22" fmla="*/ 0 w 4"/>
                  <a:gd name="T23" fmla="*/ 2147483647 h 3"/>
                  <a:gd name="T24" fmla="*/ 0 w 4"/>
                  <a:gd name="T25" fmla="*/ 2147483647 h 3"/>
                  <a:gd name="T26" fmla="*/ 0 w 4"/>
                  <a:gd name="T27" fmla="*/ 2147483647 h 3"/>
                  <a:gd name="T28" fmla="*/ 0 w 4"/>
                  <a:gd name="T29" fmla="*/ 2147483647 h 3"/>
                  <a:gd name="T30" fmla="*/ 0 w 4"/>
                  <a:gd name="T31" fmla="*/ 2147483647 h 3"/>
                  <a:gd name="T32" fmla="*/ 0 w 4"/>
                  <a:gd name="T33" fmla="*/ 2147483647 h 3"/>
                  <a:gd name="T34" fmla="*/ 2147483647 w 4"/>
                  <a:gd name="T35" fmla="*/ 2147483647 h 3"/>
                  <a:gd name="T36" fmla="*/ 2147483647 w 4"/>
                  <a:gd name="T37" fmla="*/ 2147483647 h 3"/>
                  <a:gd name="T38" fmla="*/ 2147483647 w 4"/>
                  <a:gd name="T39" fmla="*/ 2147483647 h 3"/>
                  <a:gd name="T40" fmla="*/ 2147483647 w 4"/>
                  <a:gd name="T41" fmla="*/ 2147483647 h 3"/>
                  <a:gd name="T42" fmla="*/ 2147483647 w 4"/>
                  <a:gd name="T43" fmla="*/ 2147483647 h 3"/>
                  <a:gd name="T44" fmla="*/ 2147483647 w 4"/>
                  <a:gd name="T45" fmla="*/ 2147483647 h 3"/>
                  <a:gd name="T46" fmla="*/ 2147483647 w 4"/>
                  <a:gd name="T47" fmla="*/ 2147483647 h 3"/>
                  <a:gd name="T48" fmla="*/ 2147483647 w 4"/>
                  <a:gd name="T49" fmla="*/ 2147483647 h 3"/>
                  <a:gd name="T50" fmla="*/ 2147483647 w 4"/>
                  <a:gd name="T51" fmla="*/ 2147483647 h 3"/>
                  <a:gd name="T52" fmla="*/ 2147483647 w 4"/>
                  <a:gd name="T53" fmla="*/ 2147483647 h 3"/>
                  <a:gd name="T54" fmla="*/ 2147483647 w 4"/>
                  <a:gd name="T55" fmla="*/ 2147483647 h 3"/>
                  <a:gd name="T56" fmla="*/ 2147483647 w 4"/>
                  <a:gd name="T57" fmla="*/ 2147483647 h 3"/>
                  <a:gd name="T58" fmla="*/ 2147483647 w 4"/>
                  <a:gd name="T59" fmla="*/ 2147483647 h 3"/>
                  <a:gd name="T60" fmla="*/ 2147483647 w 4"/>
                  <a:gd name="T61" fmla="*/ 2147483647 h 3"/>
                  <a:gd name="T62" fmla="*/ 2147483647 w 4"/>
                  <a:gd name="T63" fmla="*/ 2147483647 h 3"/>
                  <a:gd name="T64" fmla="*/ 2147483647 w 4"/>
                  <a:gd name="T65" fmla="*/ 0 h 3"/>
                  <a:gd name="T66" fmla="*/ 2147483647 w 4"/>
                  <a:gd name="T67" fmla="*/ 0 h 3"/>
                  <a:gd name="T68" fmla="*/ 2147483647 w 4"/>
                  <a:gd name="T69" fmla="*/ 0 h 3"/>
                  <a:gd name="T70" fmla="*/ 2147483647 w 4"/>
                  <a:gd name="T71" fmla="*/ 0 h 3"/>
                  <a:gd name="T72" fmla="*/ 2147483647 w 4"/>
                  <a:gd name="T73" fmla="*/ 2147483647 h 3"/>
                  <a:gd name="T74" fmla="*/ 2147483647 w 4"/>
                  <a:gd name="T75" fmla="*/ 2147483647 h 3"/>
                  <a:gd name="T76" fmla="*/ 2147483647 w 4"/>
                  <a:gd name="T77" fmla="*/ 2147483647 h 3"/>
                  <a:gd name="T78" fmla="*/ 2147483647 w 4"/>
                  <a:gd name="T79" fmla="*/ 2147483647 h 3"/>
                  <a:gd name="T80" fmla="*/ 2147483647 w 4"/>
                  <a:gd name="T81" fmla="*/ 2147483647 h 3"/>
                  <a:gd name="T82" fmla="*/ 2147483647 w 4"/>
                  <a:gd name="T83" fmla="*/ 2147483647 h 3"/>
                  <a:gd name="T84" fmla="*/ 2147483647 w 4"/>
                  <a:gd name="T85" fmla="*/ 2147483647 h 3"/>
                  <a:gd name="T86" fmla="*/ 2147483647 w 4"/>
                  <a:gd name="T87" fmla="*/ 2147483647 h 3"/>
                  <a:gd name="T88" fmla="*/ 2147483647 w 4"/>
                  <a:gd name="T89" fmla="*/ 2147483647 h 3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4"/>
                  <a:gd name="T136" fmla="*/ 0 h 3"/>
                  <a:gd name="T137" fmla="*/ 4 w 4"/>
                  <a:gd name="T138" fmla="*/ 3 h 3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4" h="3">
                    <a:moveTo>
                      <a:pt x="2" y="2"/>
                    </a:moveTo>
                    <a:lnTo>
                      <a:pt x="2" y="1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1" y="3"/>
                    </a:lnTo>
                    <a:lnTo>
                      <a:pt x="2" y="3"/>
                    </a:lnTo>
                    <a:lnTo>
                      <a:pt x="3" y="3"/>
                    </a:lnTo>
                    <a:lnTo>
                      <a:pt x="4" y="2"/>
                    </a:lnTo>
                    <a:lnTo>
                      <a:pt x="4" y="1"/>
                    </a:lnTo>
                    <a:lnTo>
                      <a:pt x="4" y="0"/>
                    </a:lnTo>
                    <a:lnTo>
                      <a:pt x="4" y="1"/>
                    </a:lnTo>
                    <a:lnTo>
                      <a:pt x="3" y="1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3" y="3"/>
                    </a:lnTo>
                  </a:path>
                </a:pathLst>
              </a:cu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8589" name="Freeform 111"/>
              <p:cNvSpPr>
                <a:spLocks/>
              </p:cNvSpPr>
              <p:nvPr/>
            </p:nvSpPr>
            <p:spPr bwMode="auto">
              <a:xfrm>
                <a:off x="949" y="3310"/>
                <a:ext cx="46" cy="30"/>
              </a:xfrm>
              <a:custGeom>
                <a:avLst/>
                <a:gdLst>
                  <a:gd name="T0" fmla="*/ 2147483647 w 9"/>
                  <a:gd name="T1" fmla="*/ 0 h 6"/>
                  <a:gd name="T2" fmla="*/ 2147483647 w 9"/>
                  <a:gd name="T3" fmla="*/ 0 h 6"/>
                  <a:gd name="T4" fmla="*/ 2147483647 w 9"/>
                  <a:gd name="T5" fmla="*/ 2147483647 h 6"/>
                  <a:gd name="T6" fmla="*/ 2147483647 w 9"/>
                  <a:gd name="T7" fmla="*/ 2147483647 h 6"/>
                  <a:gd name="T8" fmla="*/ 2147483647 w 9"/>
                  <a:gd name="T9" fmla="*/ 2147483647 h 6"/>
                  <a:gd name="T10" fmla="*/ 2147483647 w 9"/>
                  <a:gd name="T11" fmla="*/ 2147483647 h 6"/>
                  <a:gd name="T12" fmla="*/ 2147483647 w 9"/>
                  <a:gd name="T13" fmla="*/ 2147483647 h 6"/>
                  <a:gd name="T14" fmla="*/ 2147483647 w 9"/>
                  <a:gd name="T15" fmla="*/ 2147483647 h 6"/>
                  <a:gd name="T16" fmla="*/ 2147483647 w 9"/>
                  <a:gd name="T17" fmla="*/ 2147483647 h 6"/>
                  <a:gd name="T18" fmla="*/ 2147483647 w 9"/>
                  <a:gd name="T19" fmla="*/ 2147483647 h 6"/>
                  <a:gd name="T20" fmla="*/ 2147483647 w 9"/>
                  <a:gd name="T21" fmla="*/ 2147483647 h 6"/>
                  <a:gd name="T22" fmla="*/ 0 w 9"/>
                  <a:gd name="T23" fmla="*/ 2147483647 h 6"/>
                  <a:gd name="T24" fmla="*/ 0 w 9"/>
                  <a:gd name="T25" fmla="*/ 2147483647 h 6"/>
                  <a:gd name="T26" fmla="*/ 0 w 9"/>
                  <a:gd name="T27" fmla="*/ 2147483647 h 6"/>
                  <a:gd name="T28" fmla="*/ 0 w 9"/>
                  <a:gd name="T29" fmla="*/ 2147483647 h 6"/>
                  <a:gd name="T30" fmla="*/ 0 w 9"/>
                  <a:gd name="T31" fmla="*/ 2147483647 h 6"/>
                  <a:gd name="T32" fmla="*/ 0 w 9"/>
                  <a:gd name="T33" fmla="*/ 2147483647 h 6"/>
                  <a:gd name="T34" fmla="*/ 0 w 9"/>
                  <a:gd name="T35" fmla="*/ 2147483647 h 6"/>
                  <a:gd name="T36" fmla="*/ 0 w 9"/>
                  <a:gd name="T37" fmla="*/ 2147483647 h 6"/>
                  <a:gd name="T38" fmla="*/ 2147483647 w 9"/>
                  <a:gd name="T39" fmla="*/ 2147483647 h 6"/>
                  <a:gd name="T40" fmla="*/ 2147483647 w 9"/>
                  <a:gd name="T41" fmla="*/ 2147483647 h 6"/>
                  <a:gd name="T42" fmla="*/ 2147483647 w 9"/>
                  <a:gd name="T43" fmla="*/ 2147483647 h 6"/>
                  <a:gd name="T44" fmla="*/ 2147483647 w 9"/>
                  <a:gd name="T45" fmla="*/ 2147483647 h 6"/>
                  <a:gd name="T46" fmla="*/ 2147483647 w 9"/>
                  <a:gd name="T47" fmla="*/ 2147483647 h 6"/>
                  <a:gd name="T48" fmla="*/ 2147483647 w 9"/>
                  <a:gd name="T49" fmla="*/ 2147483647 h 6"/>
                  <a:gd name="T50" fmla="*/ 2147483647 w 9"/>
                  <a:gd name="T51" fmla="*/ 2147483647 h 6"/>
                  <a:gd name="T52" fmla="*/ 2147483647 w 9"/>
                  <a:gd name="T53" fmla="*/ 2147483647 h 6"/>
                  <a:gd name="T54" fmla="*/ 2147483647 w 9"/>
                  <a:gd name="T55" fmla="*/ 2147483647 h 6"/>
                  <a:gd name="T56" fmla="*/ 2147483647 w 9"/>
                  <a:gd name="T57" fmla="*/ 0 h 6"/>
                  <a:gd name="T58" fmla="*/ 2147483647 w 9"/>
                  <a:gd name="T59" fmla="*/ 0 h 6"/>
                  <a:gd name="T60" fmla="*/ 2147483647 w 9"/>
                  <a:gd name="T61" fmla="*/ 0 h 6"/>
                  <a:gd name="T62" fmla="*/ 2147483647 w 9"/>
                  <a:gd name="T63" fmla="*/ 0 h 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9"/>
                  <a:gd name="T97" fmla="*/ 0 h 6"/>
                  <a:gd name="T98" fmla="*/ 9 w 9"/>
                  <a:gd name="T99" fmla="*/ 6 h 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9" h="6">
                    <a:moveTo>
                      <a:pt x="8" y="0"/>
                    </a:moveTo>
                    <a:lnTo>
                      <a:pt x="7" y="0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4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2" y="3"/>
                    </a:lnTo>
                    <a:lnTo>
                      <a:pt x="1" y="3"/>
                    </a:lnTo>
                    <a:lnTo>
                      <a:pt x="1" y="4"/>
                    </a:lnTo>
                    <a:lnTo>
                      <a:pt x="1" y="5"/>
                    </a:lnTo>
                    <a:lnTo>
                      <a:pt x="0" y="5"/>
                    </a:lnTo>
                    <a:lnTo>
                      <a:pt x="0" y="6"/>
                    </a:lnTo>
                    <a:lnTo>
                      <a:pt x="1" y="6"/>
                    </a:lnTo>
                    <a:lnTo>
                      <a:pt x="2" y="6"/>
                    </a:lnTo>
                    <a:lnTo>
                      <a:pt x="2" y="5"/>
                    </a:lnTo>
                    <a:lnTo>
                      <a:pt x="3" y="5"/>
                    </a:lnTo>
                    <a:lnTo>
                      <a:pt x="5" y="4"/>
                    </a:lnTo>
                    <a:lnTo>
                      <a:pt x="6" y="3"/>
                    </a:lnTo>
                    <a:lnTo>
                      <a:pt x="7" y="2"/>
                    </a:lnTo>
                    <a:lnTo>
                      <a:pt x="8" y="2"/>
                    </a:lnTo>
                    <a:lnTo>
                      <a:pt x="9" y="1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8590" name="Freeform 112"/>
              <p:cNvSpPr>
                <a:spLocks/>
              </p:cNvSpPr>
              <p:nvPr/>
            </p:nvSpPr>
            <p:spPr bwMode="auto">
              <a:xfrm>
                <a:off x="903" y="3332"/>
                <a:ext cx="46" cy="34"/>
              </a:xfrm>
              <a:custGeom>
                <a:avLst/>
                <a:gdLst>
                  <a:gd name="T0" fmla="*/ 2147483647 w 9"/>
                  <a:gd name="T1" fmla="*/ 2147483647 h 7"/>
                  <a:gd name="T2" fmla="*/ 2147483647 w 9"/>
                  <a:gd name="T3" fmla="*/ 2147483647 h 7"/>
                  <a:gd name="T4" fmla="*/ 2147483647 w 9"/>
                  <a:gd name="T5" fmla="*/ 2147483647 h 7"/>
                  <a:gd name="T6" fmla="*/ 2147483647 w 9"/>
                  <a:gd name="T7" fmla="*/ 2147483647 h 7"/>
                  <a:gd name="T8" fmla="*/ 2147483647 w 9"/>
                  <a:gd name="T9" fmla="*/ 2147483647 h 7"/>
                  <a:gd name="T10" fmla="*/ 2147483647 w 9"/>
                  <a:gd name="T11" fmla="*/ 2147483647 h 7"/>
                  <a:gd name="T12" fmla="*/ 2147483647 w 9"/>
                  <a:gd name="T13" fmla="*/ 2147483647 h 7"/>
                  <a:gd name="T14" fmla="*/ 0 w 9"/>
                  <a:gd name="T15" fmla="*/ 2147483647 h 7"/>
                  <a:gd name="T16" fmla="*/ 2147483647 w 9"/>
                  <a:gd name="T17" fmla="*/ 2147483647 h 7"/>
                  <a:gd name="T18" fmla="*/ 2147483647 w 9"/>
                  <a:gd name="T19" fmla="*/ 2147483647 h 7"/>
                  <a:gd name="T20" fmla="*/ 2147483647 w 9"/>
                  <a:gd name="T21" fmla="*/ 2147483647 h 7"/>
                  <a:gd name="T22" fmla="*/ 2147483647 w 9"/>
                  <a:gd name="T23" fmla="*/ 2147483647 h 7"/>
                  <a:gd name="T24" fmla="*/ 2147483647 w 9"/>
                  <a:gd name="T25" fmla="*/ 2147483647 h 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9"/>
                  <a:gd name="T40" fmla="*/ 0 h 7"/>
                  <a:gd name="T41" fmla="*/ 9 w 9"/>
                  <a:gd name="T42" fmla="*/ 7 h 7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9" h="7">
                    <a:moveTo>
                      <a:pt x="8" y="3"/>
                    </a:moveTo>
                    <a:cubicBezTo>
                      <a:pt x="8" y="2"/>
                      <a:pt x="9" y="1"/>
                      <a:pt x="8" y="1"/>
                    </a:cubicBezTo>
                    <a:cubicBezTo>
                      <a:pt x="7" y="0"/>
                      <a:pt x="5" y="2"/>
                      <a:pt x="5" y="3"/>
                    </a:cubicBezTo>
                    <a:cubicBezTo>
                      <a:pt x="4" y="3"/>
                      <a:pt x="4" y="3"/>
                      <a:pt x="4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3" y="5"/>
                      <a:pt x="3" y="5"/>
                      <a:pt x="2" y="5"/>
                    </a:cubicBezTo>
                    <a:cubicBezTo>
                      <a:pt x="2" y="5"/>
                      <a:pt x="2" y="5"/>
                      <a:pt x="1" y="6"/>
                    </a:cubicBezTo>
                    <a:cubicBezTo>
                      <a:pt x="1" y="6"/>
                      <a:pt x="0" y="6"/>
                      <a:pt x="0" y="6"/>
                    </a:cubicBezTo>
                    <a:cubicBezTo>
                      <a:pt x="1" y="7"/>
                      <a:pt x="1" y="7"/>
                      <a:pt x="2" y="6"/>
                    </a:cubicBezTo>
                    <a:cubicBezTo>
                      <a:pt x="2" y="6"/>
                      <a:pt x="3" y="5"/>
                      <a:pt x="3" y="5"/>
                    </a:cubicBezTo>
                    <a:cubicBezTo>
                      <a:pt x="4" y="5"/>
                      <a:pt x="5" y="5"/>
                      <a:pt x="6" y="4"/>
                    </a:cubicBezTo>
                    <a:cubicBezTo>
                      <a:pt x="7" y="4"/>
                      <a:pt x="7" y="3"/>
                      <a:pt x="8" y="3"/>
                    </a:cubicBezTo>
                    <a:cubicBezTo>
                      <a:pt x="8" y="3"/>
                      <a:pt x="8" y="3"/>
                      <a:pt x="8" y="3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8591" name="Freeform 113"/>
              <p:cNvSpPr>
                <a:spLocks/>
              </p:cNvSpPr>
              <p:nvPr/>
            </p:nvSpPr>
            <p:spPr bwMode="auto">
              <a:xfrm>
                <a:off x="903" y="3337"/>
                <a:ext cx="41" cy="29"/>
              </a:xfrm>
              <a:custGeom>
                <a:avLst/>
                <a:gdLst>
                  <a:gd name="T0" fmla="*/ 2147483647 w 8"/>
                  <a:gd name="T1" fmla="*/ 2147483647 h 6"/>
                  <a:gd name="T2" fmla="*/ 2147483647 w 8"/>
                  <a:gd name="T3" fmla="*/ 2147483647 h 6"/>
                  <a:gd name="T4" fmla="*/ 2147483647 w 8"/>
                  <a:gd name="T5" fmla="*/ 2147483647 h 6"/>
                  <a:gd name="T6" fmla="*/ 2147483647 w 8"/>
                  <a:gd name="T7" fmla="*/ 0 h 6"/>
                  <a:gd name="T8" fmla="*/ 2147483647 w 8"/>
                  <a:gd name="T9" fmla="*/ 0 h 6"/>
                  <a:gd name="T10" fmla="*/ 2147483647 w 8"/>
                  <a:gd name="T11" fmla="*/ 0 h 6"/>
                  <a:gd name="T12" fmla="*/ 2147483647 w 8"/>
                  <a:gd name="T13" fmla="*/ 0 h 6"/>
                  <a:gd name="T14" fmla="*/ 2147483647 w 8"/>
                  <a:gd name="T15" fmla="*/ 0 h 6"/>
                  <a:gd name="T16" fmla="*/ 2147483647 w 8"/>
                  <a:gd name="T17" fmla="*/ 0 h 6"/>
                  <a:gd name="T18" fmla="*/ 2147483647 w 8"/>
                  <a:gd name="T19" fmla="*/ 0 h 6"/>
                  <a:gd name="T20" fmla="*/ 2147483647 w 8"/>
                  <a:gd name="T21" fmla="*/ 0 h 6"/>
                  <a:gd name="T22" fmla="*/ 2147483647 w 8"/>
                  <a:gd name="T23" fmla="*/ 0 h 6"/>
                  <a:gd name="T24" fmla="*/ 2147483647 w 8"/>
                  <a:gd name="T25" fmla="*/ 0 h 6"/>
                  <a:gd name="T26" fmla="*/ 2147483647 w 8"/>
                  <a:gd name="T27" fmla="*/ 2147483647 h 6"/>
                  <a:gd name="T28" fmla="*/ 2147483647 w 8"/>
                  <a:gd name="T29" fmla="*/ 2147483647 h 6"/>
                  <a:gd name="T30" fmla="*/ 2147483647 w 8"/>
                  <a:gd name="T31" fmla="*/ 2147483647 h 6"/>
                  <a:gd name="T32" fmla="*/ 2147483647 w 8"/>
                  <a:gd name="T33" fmla="*/ 2147483647 h 6"/>
                  <a:gd name="T34" fmla="*/ 2147483647 w 8"/>
                  <a:gd name="T35" fmla="*/ 2147483647 h 6"/>
                  <a:gd name="T36" fmla="*/ 2147483647 w 8"/>
                  <a:gd name="T37" fmla="*/ 2147483647 h 6"/>
                  <a:gd name="T38" fmla="*/ 2147483647 w 8"/>
                  <a:gd name="T39" fmla="*/ 2147483647 h 6"/>
                  <a:gd name="T40" fmla="*/ 2147483647 w 8"/>
                  <a:gd name="T41" fmla="*/ 2147483647 h 6"/>
                  <a:gd name="T42" fmla="*/ 2147483647 w 8"/>
                  <a:gd name="T43" fmla="*/ 2147483647 h 6"/>
                  <a:gd name="T44" fmla="*/ 2147483647 w 8"/>
                  <a:gd name="T45" fmla="*/ 2147483647 h 6"/>
                  <a:gd name="T46" fmla="*/ 2147483647 w 8"/>
                  <a:gd name="T47" fmla="*/ 2147483647 h 6"/>
                  <a:gd name="T48" fmla="*/ 2147483647 w 8"/>
                  <a:gd name="T49" fmla="*/ 2147483647 h 6"/>
                  <a:gd name="T50" fmla="*/ 2147483647 w 8"/>
                  <a:gd name="T51" fmla="*/ 2147483647 h 6"/>
                  <a:gd name="T52" fmla="*/ 2147483647 w 8"/>
                  <a:gd name="T53" fmla="*/ 2147483647 h 6"/>
                  <a:gd name="T54" fmla="*/ 2147483647 w 8"/>
                  <a:gd name="T55" fmla="*/ 2147483647 h 6"/>
                  <a:gd name="T56" fmla="*/ 2147483647 w 8"/>
                  <a:gd name="T57" fmla="*/ 2147483647 h 6"/>
                  <a:gd name="T58" fmla="*/ 2147483647 w 8"/>
                  <a:gd name="T59" fmla="*/ 2147483647 h 6"/>
                  <a:gd name="T60" fmla="*/ 0 w 8"/>
                  <a:gd name="T61" fmla="*/ 2147483647 h 6"/>
                  <a:gd name="T62" fmla="*/ 0 w 8"/>
                  <a:gd name="T63" fmla="*/ 2147483647 h 6"/>
                  <a:gd name="T64" fmla="*/ 0 w 8"/>
                  <a:gd name="T65" fmla="*/ 2147483647 h 6"/>
                  <a:gd name="T66" fmla="*/ 2147483647 w 8"/>
                  <a:gd name="T67" fmla="*/ 2147483647 h 6"/>
                  <a:gd name="T68" fmla="*/ 2147483647 w 8"/>
                  <a:gd name="T69" fmla="*/ 2147483647 h 6"/>
                  <a:gd name="T70" fmla="*/ 2147483647 w 8"/>
                  <a:gd name="T71" fmla="*/ 2147483647 h 6"/>
                  <a:gd name="T72" fmla="*/ 2147483647 w 8"/>
                  <a:gd name="T73" fmla="*/ 2147483647 h 6"/>
                  <a:gd name="T74" fmla="*/ 2147483647 w 8"/>
                  <a:gd name="T75" fmla="*/ 2147483647 h 6"/>
                  <a:gd name="T76" fmla="*/ 2147483647 w 8"/>
                  <a:gd name="T77" fmla="*/ 2147483647 h 6"/>
                  <a:gd name="T78" fmla="*/ 2147483647 w 8"/>
                  <a:gd name="T79" fmla="*/ 2147483647 h 6"/>
                  <a:gd name="T80" fmla="*/ 2147483647 w 8"/>
                  <a:gd name="T81" fmla="*/ 2147483647 h 6"/>
                  <a:gd name="T82" fmla="*/ 2147483647 w 8"/>
                  <a:gd name="T83" fmla="*/ 2147483647 h 6"/>
                  <a:gd name="T84" fmla="*/ 2147483647 w 8"/>
                  <a:gd name="T85" fmla="*/ 2147483647 h 6"/>
                  <a:gd name="T86" fmla="*/ 2147483647 w 8"/>
                  <a:gd name="T87" fmla="*/ 2147483647 h 6"/>
                  <a:gd name="T88" fmla="*/ 2147483647 w 8"/>
                  <a:gd name="T89" fmla="*/ 2147483647 h 6"/>
                  <a:gd name="T90" fmla="*/ 2147483647 w 8"/>
                  <a:gd name="T91" fmla="*/ 2147483647 h 6"/>
                  <a:gd name="T92" fmla="*/ 2147483647 w 8"/>
                  <a:gd name="T93" fmla="*/ 2147483647 h 6"/>
                  <a:gd name="T94" fmla="*/ 2147483647 w 8"/>
                  <a:gd name="T95" fmla="*/ 2147483647 h 6"/>
                  <a:gd name="T96" fmla="*/ 2147483647 w 8"/>
                  <a:gd name="T97" fmla="*/ 2147483647 h 6"/>
                  <a:gd name="T98" fmla="*/ 2147483647 w 8"/>
                  <a:gd name="T99" fmla="*/ 2147483647 h 6"/>
                  <a:gd name="T100" fmla="*/ 2147483647 w 8"/>
                  <a:gd name="T101" fmla="*/ 2147483647 h 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8"/>
                  <a:gd name="T154" fmla="*/ 0 h 6"/>
                  <a:gd name="T155" fmla="*/ 8 w 8"/>
                  <a:gd name="T156" fmla="*/ 6 h 6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8" h="6">
                    <a:moveTo>
                      <a:pt x="8" y="2"/>
                    </a:moveTo>
                    <a:lnTo>
                      <a:pt x="8" y="1"/>
                    </a:lnTo>
                    <a:lnTo>
                      <a:pt x="8" y="0"/>
                    </a:lnTo>
                    <a:lnTo>
                      <a:pt x="7" y="0"/>
                    </a:lnTo>
                    <a:lnTo>
                      <a:pt x="6" y="0"/>
                    </a:lnTo>
                    <a:lnTo>
                      <a:pt x="5" y="1"/>
                    </a:lnTo>
                    <a:lnTo>
                      <a:pt x="5" y="2"/>
                    </a:lnTo>
                    <a:lnTo>
                      <a:pt x="4" y="2"/>
                    </a:lnTo>
                    <a:lnTo>
                      <a:pt x="4" y="3"/>
                    </a:lnTo>
                    <a:lnTo>
                      <a:pt x="2" y="4"/>
                    </a:lnTo>
                    <a:lnTo>
                      <a:pt x="1" y="4"/>
                    </a:lnTo>
                    <a:lnTo>
                      <a:pt x="1" y="5"/>
                    </a:lnTo>
                    <a:lnTo>
                      <a:pt x="0" y="5"/>
                    </a:lnTo>
                    <a:lnTo>
                      <a:pt x="1" y="6"/>
                    </a:lnTo>
                    <a:lnTo>
                      <a:pt x="2" y="5"/>
                    </a:lnTo>
                    <a:lnTo>
                      <a:pt x="3" y="5"/>
                    </a:lnTo>
                    <a:lnTo>
                      <a:pt x="3" y="4"/>
                    </a:lnTo>
                    <a:lnTo>
                      <a:pt x="5" y="4"/>
                    </a:lnTo>
                    <a:lnTo>
                      <a:pt x="5" y="3"/>
                    </a:lnTo>
                    <a:lnTo>
                      <a:pt x="6" y="3"/>
                    </a:lnTo>
                    <a:lnTo>
                      <a:pt x="7" y="3"/>
                    </a:lnTo>
                    <a:lnTo>
                      <a:pt x="7" y="2"/>
                    </a:lnTo>
                    <a:lnTo>
                      <a:pt x="8" y="2"/>
                    </a:lnTo>
                    <a:close/>
                  </a:path>
                </a:pathLst>
              </a:cu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8592" name="Freeform 114"/>
              <p:cNvSpPr>
                <a:spLocks/>
              </p:cNvSpPr>
              <p:nvPr/>
            </p:nvSpPr>
            <p:spPr bwMode="auto">
              <a:xfrm>
                <a:off x="877" y="3376"/>
                <a:ext cx="4" cy="5"/>
              </a:xfrm>
              <a:custGeom>
                <a:avLst/>
                <a:gdLst>
                  <a:gd name="T0" fmla="*/ 2147483647 w 1"/>
                  <a:gd name="T1" fmla="*/ 0 h 1"/>
                  <a:gd name="T2" fmla="*/ 0 w 1"/>
                  <a:gd name="T3" fmla="*/ 0 h 1"/>
                  <a:gd name="T4" fmla="*/ 0 w 1"/>
                  <a:gd name="T5" fmla="*/ 2147483647 h 1"/>
                  <a:gd name="T6" fmla="*/ 2147483647 w 1"/>
                  <a:gd name="T7" fmla="*/ 0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1"/>
                  <a:gd name="T14" fmla="*/ 1 w 1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1">
                    <a:moveTo>
                      <a:pt x="1" y="0"/>
                    </a:moveTo>
                    <a:cubicBezTo>
                      <a:pt x="1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1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8593" name="Freeform 115"/>
              <p:cNvSpPr>
                <a:spLocks/>
              </p:cNvSpPr>
              <p:nvPr/>
            </p:nvSpPr>
            <p:spPr bwMode="auto">
              <a:xfrm>
                <a:off x="877" y="3376"/>
                <a:ext cx="4" cy="5"/>
              </a:xfrm>
              <a:custGeom>
                <a:avLst/>
                <a:gdLst>
                  <a:gd name="T0" fmla="*/ 2147483647 w 1"/>
                  <a:gd name="T1" fmla="*/ 0 h 1"/>
                  <a:gd name="T2" fmla="*/ 2147483647 w 1"/>
                  <a:gd name="T3" fmla="*/ 0 h 1"/>
                  <a:gd name="T4" fmla="*/ 2147483647 w 1"/>
                  <a:gd name="T5" fmla="*/ 0 h 1"/>
                  <a:gd name="T6" fmla="*/ 2147483647 w 1"/>
                  <a:gd name="T7" fmla="*/ 0 h 1"/>
                  <a:gd name="T8" fmla="*/ 0 w 1"/>
                  <a:gd name="T9" fmla="*/ 0 h 1"/>
                  <a:gd name="T10" fmla="*/ 0 w 1"/>
                  <a:gd name="T11" fmla="*/ 0 h 1"/>
                  <a:gd name="T12" fmla="*/ 0 w 1"/>
                  <a:gd name="T13" fmla="*/ 0 h 1"/>
                  <a:gd name="T14" fmla="*/ 0 w 1"/>
                  <a:gd name="T15" fmla="*/ 0 h 1"/>
                  <a:gd name="T16" fmla="*/ 0 w 1"/>
                  <a:gd name="T17" fmla="*/ 2147483647 h 1"/>
                  <a:gd name="T18" fmla="*/ 0 w 1"/>
                  <a:gd name="T19" fmla="*/ 2147483647 h 1"/>
                  <a:gd name="T20" fmla="*/ 0 w 1"/>
                  <a:gd name="T21" fmla="*/ 2147483647 h 1"/>
                  <a:gd name="T22" fmla="*/ 0 w 1"/>
                  <a:gd name="T23" fmla="*/ 2147483647 h 1"/>
                  <a:gd name="T24" fmla="*/ 0 w 1"/>
                  <a:gd name="T25" fmla="*/ 2147483647 h 1"/>
                  <a:gd name="T26" fmla="*/ 2147483647 w 1"/>
                  <a:gd name="T27" fmla="*/ 2147483647 h 1"/>
                  <a:gd name="T28" fmla="*/ 2147483647 w 1"/>
                  <a:gd name="T29" fmla="*/ 0 h 1"/>
                  <a:gd name="T30" fmla="*/ 2147483647 w 1"/>
                  <a:gd name="T31" fmla="*/ 0 h 1"/>
                  <a:gd name="T32" fmla="*/ 2147483647 w 1"/>
                  <a:gd name="T33" fmla="*/ 0 h 1"/>
                  <a:gd name="T34" fmla="*/ 2147483647 w 1"/>
                  <a:gd name="T35" fmla="*/ 0 h 1"/>
                  <a:gd name="T36" fmla="*/ 2147483647 w 1"/>
                  <a:gd name="T37" fmla="*/ 0 h 1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"/>
                  <a:gd name="T58" fmla="*/ 0 h 1"/>
                  <a:gd name="T59" fmla="*/ 1 w 1"/>
                  <a:gd name="T60" fmla="*/ 1 h 1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" h="1">
                    <a:moveTo>
                      <a:pt x="1" y="0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8594" name="Freeform 116"/>
              <p:cNvSpPr>
                <a:spLocks/>
              </p:cNvSpPr>
              <p:nvPr/>
            </p:nvSpPr>
            <p:spPr bwMode="auto">
              <a:xfrm>
                <a:off x="836" y="3382"/>
                <a:ext cx="14" cy="1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2147483647 h 3"/>
                  <a:gd name="T12" fmla="*/ 0 w 3"/>
                  <a:gd name="T13" fmla="*/ 2147483647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3"/>
                  <a:gd name="T28" fmla="*/ 0 h 3"/>
                  <a:gd name="T29" fmla="*/ 3 w 3"/>
                  <a:gd name="T30" fmla="*/ 3 h 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3" h="3">
                    <a:moveTo>
                      <a:pt x="2" y="1"/>
                    </a:moveTo>
                    <a:cubicBezTo>
                      <a:pt x="2" y="0"/>
                      <a:pt x="3" y="0"/>
                      <a:pt x="3" y="1"/>
                    </a:cubicBezTo>
                    <a:cubicBezTo>
                      <a:pt x="3" y="1"/>
                      <a:pt x="3" y="1"/>
                      <a:pt x="2" y="1"/>
                    </a:cubicBezTo>
                    <a:cubicBezTo>
                      <a:pt x="2" y="2"/>
                      <a:pt x="3" y="2"/>
                      <a:pt x="3" y="2"/>
                    </a:cubicBezTo>
                    <a:cubicBezTo>
                      <a:pt x="3" y="2"/>
                      <a:pt x="2" y="2"/>
                      <a:pt x="2" y="2"/>
                    </a:cubicBezTo>
                    <a:cubicBezTo>
                      <a:pt x="2" y="2"/>
                      <a:pt x="2" y="2"/>
                      <a:pt x="1" y="3"/>
                    </a:cubicBezTo>
                    <a:cubicBezTo>
                      <a:pt x="1" y="3"/>
                      <a:pt x="0" y="3"/>
                      <a:pt x="0" y="3"/>
                    </a:cubicBezTo>
                    <a:cubicBezTo>
                      <a:pt x="0" y="2"/>
                      <a:pt x="1" y="2"/>
                      <a:pt x="1" y="1"/>
                    </a:cubicBezTo>
                    <a:cubicBezTo>
                      <a:pt x="2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8595" name="Freeform 117"/>
              <p:cNvSpPr>
                <a:spLocks/>
              </p:cNvSpPr>
              <p:nvPr/>
            </p:nvSpPr>
            <p:spPr bwMode="auto">
              <a:xfrm>
                <a:off x="840" y="3384"/>
                <a:ext cx="15" cy="9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0 h 2"/>
                  <a:gd name="T4" fmla="*/ 2147483647 w 3"/>
                  <a:gd name="T5" fmla="*/ 0 h 2"/>
                  <a:gd name="T6" fmla="*/ 2147483647 w 3"/>
                  <a:gd name="T7" fmla="*/ 0 h 2"/>
                  <a:gd name="T8" fmla="*/ 2147483647 w 3"/>
                  <a:gd name="T9" fmla="*/ 0 h 2"/>
                  <a:gd name="T10" fmla="*/ 2147483647 w 3"/>
                  <a:gd name="T11" fmla="*/ 0 h 2"/>
                  <a:gd name="T12" fmla="*/ 2147483647 w 3"/>
                  <a:gd name="T13" fmla="*/ 0 h 2"/>
                  <a:gd name="T14" fmla="*/ 2147483647 w 3"/>
                  <a:gd name="T15" fmla="*/ 0 h 2"/>
                  <a:gd name="T16" fmla="*/ 2147483647 w 3"/>
                  <a:gd name="T17" fmla="*/ 0 h 2"/>
                  <a:gd name="T18" fmla="*/ 2147483647 w 3"/>
                  <a:gd name="T19" fmla="*/ 0 h 2"/>
                  <a:gd name="T20" fmla="*/ 2147483647 w 3"/>
                  <a:gd name="T21" fmla="*/ 0 h 2"/>
                  <a:gd name="T22" fmla="*/ 2147483647 w 3"/>
                  <a:gd name="T23" fmla="*/ 0 h 2"/>
                  <a:gd name="T24" fmla="*/ 2147483647 w 3"/>
                  <a:gd name="T25" fmla="*/ 2147483647 h 2"/>
                  <a:gd name="T26" fmla="*/ 2147483647 w 3"/>
                  <a:gd name="T27" fmla="*/ 2147483647 h 2"/>
                  <a:gd name="T28" fmla="*/ 2147483647 w 3"/>
                  <a:gd name="T29" fmla="*/ 2147483647 h 2"/>
                  <a:gd name="T30" fmla="*/ 2147483647 w 3"/>
                  <a:gd name="T31" fmla="*/ 2147483647 h 2"/>
                  <a:gd name="T32" fmla="*/ 2147483647 w 3"/>
                  <a:gd name="T33" fmla="*/ 2147483647 h 2"/>
                  <a:gd name="T34" fmla="*/ 2147483647 w 3"/>
                  <a:gd name="T35" fmla="*/ 2147483647 h 2"/>
                  <a:gd name="T36" fmla="*/ 2147483647 w 3"/>
                  <a:gd name="T37" fmla="*/ 2147483647 h 2"/>
                  <a:gd name="T38" fmla="*/ 2147483647 w 3"/>
                  <a:gd name="T39" fmla="*/ 2147483647 h 2"/>
                  <a:gd name="T40" fmla="*/ 2147483647 w 3"/>
                  <a:gd name="T41" fmla="*/ 2147483647 h 2"/>
                  <a:gd name="T42" fmla="*/ 2147483647 w 3"/>
                  <a:gd name="T43" fmla="*/ 2147483647 h 2"/>
                  <a:gd name="T44" fmla="*/ 2147483647 w 3"/>
                  <a:gd name="T45" fmla="*/ 2147483647 h 2"/>
                  <a:gd name="T46" fmla="*/ 2147483647 w 3"/>
                  <a:gd name="T47" fmla="*/ 2147483647 h 2"/>
                  <a:gd name="T48" fmla="*/ 0 w 3"/>
                  <a:gd name="T49" fmla="*/ 2147483647 h 2"/>
                  <a:gd name="T50" fmla="*/ 0 w 3"/>
                  <a:gd name="T51" fmla="*/ 2147483647 h 2"/>
                  <a:gd name="T52" fmla="*/ 0 w 3"/>
                  <a:gd name="T53" fmla="*/ 2147483647 h 2"/>
                  <a:gd name="T54" fmla="*/ 2147483647 w 3"/>
                  <a:gd name="T55" fmla="*/ 2147483647 h 2"/>
                  <a:gd name="T56" fmla="*/ 2147483647 w 3"/>
                  <a:gd name="T57" fmla="*/ 2147483647 h 2"/>
                  <a:gd name="T58" fmla="*/ 2147483647 w 3"/>
                  <a:gd name="T59" fmla="*/ 2147483647 h 2"/>
                  <a:gd name="T60" fmla="*/ 2147483647 w 3"/>
                  <a:gd name="T61" fmla="*/ 0 h 2"/>
                  <a:gd name="T62" fmla="*/ 2147483647 w 3"/>
                  <a:gd name="T63" fmla="*/ 0 h 2"/>
                  <a:gd name="T64" fmla="*/ 2147483647 w 3"/>
                  <a:gd name="T65" fmla="*/ 0 h 2"/>
                  <a:gd name="T66" fmla="*/ 2147483647 w 3"/>
                  <a:gd name="T67" fmla="*/ 0 h 2"/>
                  <a:gd name="T68" fmla="*/ 2147483647 w 3"/>
                  <a:gd name="T69" fmla="*/ 0 h 2"/>
                  <a:gd name="T70" fmla="*/ 2147483647 w 3"/>
                  <a:gd name="T71" fmla="*/ 0 h 2"/>
                  <a:gd name="T72" fmla="*/ 2147483647 w 3"/>
                  <a:gd name="T73" fmla="*/ 0 h 2"/>
                  <a:gd name="T74" fmla="*/ 2147483647 w 3"/>
                  <a:gd name="T75" fmla="*/ 0 h 2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3"/>
                  <a:gd name="T115" fmla="*/ 0 h 2"/>
                  <a:gd name="T116" fmla="*/ 3 w 3"/>
                  <a:gd name="T117" fmla="*/ 2 h 2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3" h="2">
                    <a:moveTo>
                      <a:pt x="2" y="0"/>
                    </a:moveTo>
                    <a:lnTo>
                      <a:pt x="2" y="0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2" y="1"/>
                    </a:ln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8596" name="Freeform 118"/>
              <p:cNvSpPr>
                <a:spLocks/>
              </p:cNvSpPr>
              <p:nvPr/>
            </p:nvSpPr>
            <p:spPr bwMode="auto">
              <a:xfrm>
                <a:off x="796" y="3390"/>
                <a:ext cx="20" cy="10"/>
              </a:xfrm>
              <a:custGeom>
                <a:avLst/>
                <a:gdLst>
                  <a:gd name="T0" fmla="*/ 2147483647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0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2147483647 w 4"/>
                  <a:gd name="T11" fmla="*/ 2147483647 h 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2"/>
                  <a:gd name="T20" fmla="*/ 4 w 4"/>
                  <a:gd name="T21" fmla="*/ 2 h 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2">
                    <a:moveTo>
                      <a:pt x="3" y="1"/>
                    </a:moveTo>
                    <a:cubicBezTo>
                      <a:pt x="3" y="1"/>
                      <a:pt x="3" y="0"/>
                      <a:pt x="3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3" y="2"/>
                      <a:pt x="2" y="2"/>
                      <a:pt x="1" y="2"/>
                    </a:cubicBezTo>
                    <a:cubicBezTo>
                      <a:pt x="0" y="1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8597" name="Freeform 119"/>
              <p:cNvSpPr>
                <a:spLocks/>
              </p:cNvSpPr>
              <p:nvPr/>
            </p:nvSpPr>
            <p:spPr bwMode="auto">
              <a:xfrm>
                <a:off x="802" y="3390"/>
                <a:ext cx="14" cy="10"/>
              </a:xfrm>
              <a:custGeom>
                <a:avLst/>
                <a:gdLst>
                  <a:gd name="T0" fmla="*/ 2147483647 w 3"/>
                  <a:gd name="T1" fmla="*/ 2147483647 h 2"/>
                  <a:gd name="T2" fmla="*/ 2147483647 w 3"/>
                  <a:gd name="T3" fmla="*/ 2147483647 h 2"/>
                  <a:gd name="T4" fmla="*/ 2147483647 w 3"/>
                  <a:gd name="T5" fmla="*/ 0 h 2"/>
                  <a:gd name="T6" fmla="*/ 2147483647 w 3"/>
                  <a:gd name="T7" fmla="*/ 0 h 2"/>
                  <a:gd name="T8" fmla="*/ 2147483647 w 3"/>
                  <a:gd name="T9" fmla="*/ 0 h 2"/>
                  <a:gd name="T10" fmla="*/ 2147483647 w 3"/>
                  <a:gd name="T11" fmla="*/ 0 h 2"/>
                  <a:gd name="T12" fmla="*/ 2147483647 w 3"/>
                  <a:gd name="T13" fmla="*/ 0 h 2"/>
                  <a:gd name="T14" fmla="*/ 2147483647 w 3"/>
                  <a:gd name="T15" fmla="*/ 0 h 2"/>
                  <a:gd name="T16" fmla="*/ 2147483647 w 3"/>
                  <a:gd name="T17" fmla="*/ 0 h 2"/>
                  <a:gd name="T18" fmla="*/ 2147483647 w 3"/>
                  <a:gd name="T19" fmla="*/ 0 h 2"/>
                  <a:gd name="T20" fmla="*/ 2147483647 w 3"/>
                  <a:gd name="T21" fmla="*/ 2147483647 h 2"/>
                  <a:gd name="T22" fmla="*/ 2147483647 w 3"/>
                  <a:gd name="T23" fmla="*/ 2147483647 h 2"/>
                  <a:gd name="T24" fmla="*/ 2147483647 w 3"/>
                  <a:gd name="T25" fmla="*/ 2147483647 h 2"/>
                  <a:gd name="T26" fmla="*/ 2147483647 w 3"/>
                  <a:gd name="T27" fmla="*/ 2147483647 h 2"/>
                  <a:gd name="T28" fmla="*/ 2147483647 w 3"/>
                  <a:gd name="T29" fmla="*/ 2147483647 h 2"/>
                  <a:gd name="T30" fmla="*/ 2147483647 w 3"/>
                  <a:gd name="T31" fmla="*/ 2147483647 h 2"/>
                  <a:gd name="T32" fmla="*/ 0 w 3"/>
                  <a:gd name="T33" fmla="*/ 2147483647 h 2"/>
                  <a:gd name="T34" fmla="*/ 0 w 3"/>
                  <a:gd name="T35" fmla="*/ 2147483647 h 2"/>
                  <a:gd name="T36" fmla="*/ 0 w 3"/>
                  <a:gd name="T37" fmla="*/ 2147483647 h 2"/>
                  <a:gd name="T38" fmla="*/ 0 w 3"/>
                  <a:gd name="T39" fmla="*/ 2147483647 h 2"/>
                  <a:gd name="T40" fmla="*/ 0 w 3"/>
                  <a:gd name="T41" fmla="*/ 2147483647 h 2"/>
                  <a:gd name="T42" fmla="*/ 0 w 3"/>
                  <a:gd name="T43" fmla="*/ 2147483647 h 2"/>
                  <a:gd name="T44" fmla="*/ 2147483647 w 3"/>
                  <a:gd name="T45" fmla="*/ 2147483647 h 2"/>
                  <a:gd name="T46" fmla="*/ 2147483647 w 3"/>
                  <a:gd name="T47" fmla="*/ 2147483647 h 2"/>
                  <a:gd name="T48" fmla="*/ 2147483647 w 3"/>
                  <a:gd name="T49" fmla="*/ 2147483647 h 2"/>
                  <a:gd name="T50" fmla="*/ 2147483647 w 3"/>
                  <a:gd name="T51" fmla="*/ 2147483647 h 2"/>
                  <a:gd name="T52" fmla="*/ 2147483647 w 3"/>
                  <a:gd name="T53" fmla="*/ 2147483647 h 2"/>
                  <a:gd name="T54" fmla="*/ 2147483647 w 3"/>
                  <a:gd name="T55" fmla="*/ 2147483647 h 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3"/>
                  <a:gd name="T85" fmla="*/ 0 h 2"/>
                  <a:gd name="T86" fmla="*/ 3 w 3"/>
                  <a:gd name="T87" fmla="*/ 2 h 2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3" h="2">
                    <a:moveTo>
                      <a:pt x="2" y="1"/>
                    </a:moveTo>
                    <a:lnTo>
                      <a:pt x="2" y="1"/>
                    </a:lnTo>
                    <a:lnTo>
                      <a:pt x="2" y="0"/>
                    </a:lnTo>
                    <a:lnTo>
                      <a:pt x="3" y="0"/>
                    </a:lnTo>
                    <a:lnTo>
                      <a:pt x="3" y="1"/>
                    </a:lnTo>
                    <a:lnTo>
                      <a:pt x="2" y="2"/>
                    </a:lnTo>
                    <a:lnTo>
                      <a:pt x="1" y="2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2" y="1"/>
                    </a:lnTo>
                    <a:close/>
                  </a:path>
                </a:pathLst>
              </a:cu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8598" name="Freeform 120"/>
              <p:cNvSpPr>
                <a:spLocks/>
              </p:cNvSpPr>
              <p:nvPr/>
            </p:nvSpPr>
            <p:spPr bwMode="auto">
              <a:xfrm>
                <a:off x="777" y="3391"/>
                <a:ext cx="10" cy="15"/>
              </a:xfrm>
              <a:custGeom>
                <a:avLst/>
                <a:gdLst>
                  <a:gd name="T0" fmla="*/ 2147483647 w 2"/>
                  <a:gd name="T1" fmla="*/ 2147483647 h 3"/>
                  <a:gd name="T2" fmla="*/ 0 w 2"/>
                  <a:gd name="T3" fmla="*/ 0 h 3"/>
                  <a:gd name="T4" fmla="*/ 0 w 2"/>
                  <a:gd name="T5" fmla="*/ 0 h 3"/>
                  <a:gd name="T6" fmla="*/ 2147483647 w 2"/>
                  <a:gd name="T7" fmla="*/ 2147483647 h 3"/>
                  <a:gd name="T8" fmla="*/ 0 w 2"/>
                  <a:gd name="T9" fmla="*/ 2147483647 h 3"/>
                  <a:gd name="T10" fmla="*/ 0 w 2"/>
                  <a:gd name="T11" fmla="*/ 2147483647 h 3"/>
                  <a:gd name="T12" fmla="*/ 0 w 2"/>
                  <a:gd name="T13" fmla="*/ 2147483647 h 3"/>
                  <a:gd name="T14" fmla="*/ 2147483647 w 2"/>
                  <a:gd name="T15" fmla="*/ 2147483647 h 3"/>
                  <a:gd name="T16" fmla="*/ 2147483647 w 2"/>
                  <a:gd name="T17" fmla="*/ 2147483647 h 3"/>
                  <a:gd name="T18" fmla="*/ 2147483647 w 2"/>
                  <a:gd name="T19" fmla="*/ 2147483647 h 3"/>
                  <a:gd name="T20" fmla="*/ 2147483647 w 2"/>
                  <a:gd name="T21" fmla="*/ 2147483647 h 3"/>
                  <a:gd name="T22" fmla="*/ 2147483647 w 2"/>
                  <a:gd name="T23" fmla="*/ 0 h 3"/>
                  <a:gd name="T24" fmla="*/ 2147483647 w 2"/>
                  <a:gd name="T25" fmla="*/ 0 h 3"/>
                  <a:gd name="T26" fmla="*/ 2147483647 w 2"/>
                  <a:gd name="T27" fmla="*/ 2147483647 h 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2"/>
                  <a:gd name="T43" fmla="*/ 0 h 3"/>
                  <a:gd name="T44" fmla="*/ 2 w 2"/>
                  <a:gd name="T45" fmla="*/ 3 h 3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2" h="3">
                    <a:moveTo>
                      <a:pt x="1" y="1"/>
                    </a:moveTo>
                    <a:cubicBezTo>
                      <a:pt x="2" y="0"/>
                      <a:pt x="1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0" y="2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3"/>
                      <a:pt x="0" y="3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2" y="3"/>
                      <a:pt x="2" y="3"/>
                    </a:cubicBezTo>
                    <a:cubicBezTo>
                      <a:pt x="2" y="2"/>
                      <a:pt x="2" y="2"/>
                      <a:pt x="2" y="1"/>
                    </a:cubicBezTo>
                    <a:cubicBezTo>
                      <a:pt x="2" y="1"/>
                      <a:pt x="2" y="1"/>
                      <a:pt x="2" y="0"/>
                    </a:cubicBezTo>
                    <a:cubicBezTo>
                      <a:pt x="2" y="0"/>
                      <a:pt x="2" y="0"/>
                      <a:pt x="1" y="0"/>
                    </a:cubicBezTo>
                    <a:cubicBezTo>
                      <a:pt x="1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8599" name="Freeform 121"/>
              <p:cNvSpPr>
                <a:spLocks/>
              </p:cNvSpPr>
              <p:nvPr/>
            </p:nvSpPr>
            <p:spPr bwMode="auto">
              <a:xfrm>
                <a:off x="777" y="3391"/>
                <a:ext cx="10" cy="15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0 h 3"/>
                  <a:gd name="T4" fmla="*/ 2147483647 w 2"/>
                  <a:gd name="T5" fmla="*/ 0 h 3"/>
                  <a:gd name="T6" fmla="*/ 2147483647 w 2"/>
                  <a:gd name="T7" fmla="*/ 0 h 3"/>
                  <a:gd name="T8" fmla="*/ 0 w 2"/>
                  <a:gd name="T9" fmla="*/ 0 h 3"/>
                  <a:gd name="T10" fmla="*/ 0 w 2"/>
                  <a:gd name="T11" fmla="*/ 0 h 3"/>
                  <a:gd name="T12" fmla="*/ 0 w 2"/>
                  <a:gd name="T13" fmla="*/ 2147483647 h 3"/>
                  <a:gd name="T14" fmla="*/ 2147483647 w 2"/>
                  <a:gd name="T15" fmla="*/ 2147483647 h 3"/>
                  <a:gd name="T16" fmla="*/ 2147483647 w 2"/>
                  <a:gd name="T17" fmla="*/ 2147483647 h 3"/>
                  <a:gd name="T18" fmla="*/ 2147483647 w 2"/>
                  <a:gd name="T19" fmla="*/ 2147483647 h 3"/>
                  <a:gd name="T20" fmla="*/ 0 w 2"/>
                  <a:gd name="T21" fmla="*/ 2147483647 h 3"/>
                  <a:gd name="T22" fmla="*/ 0 w 2"/>
                  <a:gd name="T23" fmla="*/ 2147483647 h 3"/>
                  <a:gd name="T24" fmla="*/ 0 w 2"/>
                  <a:gd name="T25" fmla="*/ 2147483647 h 3"/>
                  <a:gd name="T26" fmla="*/ 0 w 2"/>
                  <a:gd name="T27" fmla="*/ 2147483647 h 3"/>
                  <a:gd name="T28" fmla="*/ 0 w 2"/>
                  <a:gd name="T29" fmla="*/ 2147483647 h 3"/>
                  <a:gd name="T30" fmla="*/ 0 w 2"/>
                  <a:gd name="T31" fmla="*/ 2147483647 h 3"/>
                  <a:gd name="T32" fmla="*/ 0 w 2"/>
                  <a:gd name="T33" fmla="*/ 2147483647 h 3"/>
                  <a:gd name="T34" fmla="*/ 2147483647 w 2"/>
                  <a:gd name="T35" fmla="*/ 2147483647 h 3"/>
                  <a:gd name="T36" fmla="*/ 2147483647 w 2"/>
                  <a:gd name="T37" fmla="*/ 2147483647 h 3"/>
                  <a:gd name="T38" fmla="*/ 2147483647 w 2"/>
                  <a:gd name="T39" fmla="*/ 2147483647 h 3"/>
                  <a:gd name="T40" fmla="*/ 2147483647 w 2"/>
                  <a:gd name="T41" fmla="*/ 2147483647 h 3"/>
                  <a:gd name="T42" fmla="*/ 2147483647 w 2"/>
                  <a:gd name="T43" fmla="*/ 2147483647 h 3"/>
                  <a:gd name="T44" fmla="*/ 2147483647 w 2"/>
                  <a:gd name="T45" fmla="*/ 2147483647 h 3"/>
                  <a:gd name="T46" fmla="*/ 2147483647 w 2"/>
                  <a:gd name="T47" fmla="*/ 2147483647 h 3"/>
                  <a:gd name="T48" fmla="*/ 2147483647 w 2"/>
                  <a:gd name="T49" fmla="*/ 2147483647 h 3"/>
                  <a:gd name="T50" fmla="*/ 2147483647 w 2"/>
                  <a:gd name="T51" fmla="*/ 2147483647 h 3"/>
                  <a:gd name="T52" fmla="*/ 2147483647 w 2"/>
                  <a:gd name="T53" fmla="*/ 2147483647 h 3"/>
                  <a:gd name="T54" fmla="*/ 2147483647 w 2"/>
                  <a:gd name="T55" fmla="*/ 0 h 3"/>
                  <a:gd name="T56" fmla="*/ 2147483647 w 2"/>
                  <a:gd name="T57" fmla="*/ 0 h 3"/>
                  <a:gd name="T58" fmla="*/ 2147483647 w 2"/>
                  <a:gd name="T59" fmla="*/ 0 h 3"/>
                  <a:gd name="T60" fmla="*/ 2147483647 w 2"/>
                  <a:gd name="T61" fmla="*/ 0 h 3"/>
                  <a:gd name="T62" fmla="*/ 2147483647 w 2"/>
                  <a:gd name="T63" fmla="*/ 0 h 3"/>
                  <a:gd name="T64" fmla="*/ 2147483647 w 2"/>
                  <a:gd name="T65" fmla="*/ 2147483647 h 3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"/>
                  <a:gd name="T100" fmla="*/ 0 h 3"/>
                  <a:gd name="T101" fmla="*/ 2 w 2"/>
                  <a:gd name="T102" fmla="*/ 3 h 3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" h="3">
                    <a:moveTo>
                      <a:pt x="1" y="1"/>
                    </a:moveTo>
                    <a:lnTo>
                      <a:pt x="1" y="1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1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8600" name="Freeform 122"/>
              <p:cNvSpPr>
                <a:spLocks/>
              </p:cNvSpPr>
              <p:nvPr/>
            </p:nvSpPr>
            <p:spPr bwMode="auto">
              <a:xfrm>
                <a:off x="756" y="3393"/>
                <a:ext cx="16" cy="15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2147483647 h 3"/>
                  <a:gd name="T12" fmla="*/ 2147483647 w 3"/>
                  <a:gd name="T13" fmla="*/ 2147483647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0 h 3"/>
                  <a:gd name="T26" fmla="*/ 0 w 3"/>
                  <a:gd name="T27" fmla="*/ 0 h 3"/>
                  <a:gd name="T28" fmla="*/ 0 w 3"/>
                  <a:gd name="T29" fmla="*/ 0 h 3"/>
                  <a:gd name="T30" fmla="*/ 0 w 3"/>
                  <a:gd name="T31" fmla="*/ 0 h 3"/>
                  <a:gd name="T32" fmla="*/ 0 w 3"/>
                  <a:gd name="T33" fmla="*/ 0 h 3"/>
                  <a:gd name="T34" fmla="*/ 0 w 3"/>
                  <a:gd name="T35" fmla="*/ 0 h 3"/>
                  <a:gd name="T36" fmla="*/ 0 w 3"/>
                  <a:gd name="T37" fmla="*/ 0 h 3"/>
                  <a:gd name="T38" fmla="*/ 0 w 3"/>
                  <a:gd name="T39" fmla="*/ 0 h 3"/>
                  <a:gd name="T40" fmla="*/ 0 w 3"/>
                  <a:gd name="T41" fmla="*/ 2147483647 h 3"/>
                  <a:gd name="T42" fmla="*/ 0 w 3"/>
                  <a:gd name="T43" fmla="*/ 2147483647 h 3"/>
                  <a:gd name="T44" fmla="*/ 0 w 3"/>
                  <a:gd name="T45" fmla="*/ 2147483647 h 3"/>
                  <a:gd name="T46" fmla="*/ 0 w 3"/>
                  <a:gd name="T47" fmla="*/ 2147483647 h 3"/>
                  <a:gd name="T48" fmla="*/ 2147483647 w 3"/>
                  <a:gd name="T49" fmla="*/ 2147483647 h 3"/>
                  <a:gd name="T50" fmla="*/ 2147483647 w 3"/>
                  <a:gd name="T51" fmla="*/ 2147483647 h 3"/>
                  <a:gd name="T52" fmla="*/ 2147483647 w 3"/>
                  <a:gd name="T53" fmla="*/ 2147483647 h 3"/>
                  <a:gd name="T54" fmla="*/ 2147483647 w 3"/>
                  <a:gd name="T55" fmla="*/ 2147483647 h 3"/>
                  <a:gd name="T56" fmla="*/ 2147483647 w 3"/>
                  <a:gd name="T57" fmla="*/ 2147483647 h 3"/>
                  <a:gd name="T58" fmla="*/ 2147483647 w 3"/>
                  <a:gd name="T59" fmla="*/ 2147483647 h 3"/>
                  <a:gd name="T60" fmla="*/ 2147483647 w 3"/>
                  <a:gd name="T61" fmla="*/ 2147483647 h 3"/>
                  <a:gd name="T62" fmla="*/ 2147483647 w 3"/>
                  <a:gd name="T63" fmla="*/ 2147483647 h 3"/>
                  <a:gd name="T64" fmla="*/ 2147483647 w 3"/>
                  <a:gd name="T65" fmla="*/ 2147483647 h 3"/>
                  <a:gd name="T66" fmla="*/ 2147483647 w 3"/>
                  <a:gd name="T67" fmla="*/ 2147483647 h 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3"/>
                  <a:gd name="T103" fmla="*/ 0 h 3"/>
                  <a:gd name="T104" fmla="*/ 3 w 3"/>
                  <a:gd name="T105" fmla="*/ 3 h 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3" h="3">
                    <a:moveTo>
                      <a:pt x="3" y="3"/>
                    </a:moveTo>
                    <a:lnTo>
                      <a:pt x="3" y="3"/>
                    </a:lnTo>
                    <a:lnTo>
                      <a:pt x="2" y="2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2" y="3"/>
                    </a:lnTo>
                    <a:lnTo>
                      <a:pt x="3" y="3"/>
                    </a:lnTo>
                    <a:close/>
                  </a:path>
                </a:pathLst>
              </a:cu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8601" name="Freeform 123"/>
              <p:cNvSpPr>
                <a:spLocks/>
              </p:cNvSpPr>
              <p:nvPr/>
            </p:nvSpPr>
            <p:spPr bwMode="auto">
              <a:xfrm>
                <a:off x="728" y="3383"/>
                <a:ext cx="20" cy="10"/>
              </a:xfrm>
              <a:custGeom>
                <a:avLst/>
                <a:gdLst>
                  <a:gd name="T0" fmla="*/ 0 w 4"/>
                  <a:gd name="T1" fmla="*/ 2147483647 h 2"/>
                  <a:gd name="T2" fmla="*/ 0 w 4"/>
                  <a:gd name="T3" fmla="*/ 2147483647 h 2"/>
                  <a:gd name="T4" fmla="*/ 2147483647 w 4"/>
                  <a:gd name="T5" fmla="*/ 0 h 2"/>
                  <a:gd name="T6" fmla="*/ 2147483647 w 4"/>
                  <a:gd name="T7" fmla="*/ 0 h 2"/>
                  <a:gd name="T8" fmla="*/ 2147483647 w 4"/>
                  <a:gd name="T9" fmla="*/ 0 h 2"/>
                  <a:gd name="T10" fmla="*/ 2147483647 w 4"/>
                  <a:gd name="T11" fmla="*/ 0 h 2"/>
                  <a:gd name="T12" fmla="*/ 2147483647 w 4"/>
                  <a:gd name="T13" fmla="*/ 0 h 2"/>
                  <a:gd name="T14" fmla="*/ 2147483647 w 4"/>
                  <a:gd name="T15" fmla="*/ 0 h 2"/>
                  <a:gd name="T16" fmla="*/ 2147483647 w 4"/>
                  <a:gd name="T17" fmla="*/ 2147483647 h 2"/>
                  <a:gd name="T18" fmla="*/ 2147483647 w 4"/>
                  <a:gd name="T19" fmla="*/ 2147483647 h 2"/>
                  <a:gd name="T20" fmla="*/ 2147483647 w 4"/>
                  <a:gd name="T21" fmla="*/ 2147483647 h 2"/>
                  <a:gd name="T22" fmla="*/ 2147483647 w 4"/>
                  <a:gd name="T23" fmla="*/ 2147483647 h 2"/>
                  <a:gd name="T24" fmla="*/ 2147483647 w 4"/>
                  <a:gd name="T25" fmla="*/ 2147483647 h 2"/>
                  <a:gd name="T26" fmla="*/ 2147483647 w 4"/>
                  <a:gd name="T27" fmla="*/ 2147483647 h 2"/>
                  <a:gd name="T28" fmla="*/ 2147483647 w 4"/>
                  <a:gd name="T29" fmla="*/ 2147483647 h 2"/>
                  <a:gd name="T30" fmla="*/ 2147483647 w 4"/>
                  <a:gd name="T31" fmla="*/ 2147483647 h 2"/>
                  <a:gd name="T32" fmla="*/ 2147483647 w 4"/>
                  <a:gd name="T33" fmla="*/ 2147483647 h 2"/>
                  <a:gd name="T34" fmla="*/ 2147483647 w 4"/>
                  <a:gd name="T35" fmla="*/ 2147483647 h 2"/>
                  <a:gd name="T36" fmla="*/ 2147483647 w 4"/>
                  <a:gd name="T37" fmla="*/ 2147483647 h 2"/>
                  <a:gd name="T38" fmla="*/ 2147483647 w 4"/>
                  <a:gd name="T39" fmla="*/ 2147483647 h 2"/>
                  <a:gd name="T40" fmla="*/ 2147483647 w 4"/>
                  <a:gd name="T41" fmla="*/ 2147483647 h 2"/>
                  <a:gd name="T42" fmla="*/ 2147483647 w 4"/>
                  <a:gd name="T43" fmla="*/ 2147483647 h 2"/>
                  <a:gd name="T44" fmla="*/ 2147483647 w 4"/>
                  <a:gd name="T45" fmla="*/ 2147483647 h 2"/>
                  <a:gd name="T46" fmla="*/ 2147483647 w 4"/>
                  <a:gd name="T47" fmla="*/ 2147483647 h 2"/>
                  <a:gd name="T48" fmla="*/ 2147483647 w 4"/>
                  <a:gd name="T49" fmla="*/ 2147483647 h 2"/>
                  <a:gd name="T50" fmla="*/ 2147483647 w 4"/>
                  <a:gd name="T51" fmla="*/ 2147483647 h 2"/>
                  <a:gd name="T52" fmla="*/ 2147483647 w 4"/>
                  <a:gd name="T53" fmla="*/ 2147483647 h 2"/>
                  <a:gd name="T54" fmla="*/ 2147483647 w 4"/>
                  <a:gd name="T55" fmla="*/ 2147483647 h 2"/>
                  <a:gd name="T56" fmla="*/ 2147483647 w 4"/>
                  <a:gd name="T57" fmla="*/ 2147483647 h 2"/>
                  <a:gd name="T58" fmla="*/ 2147483647 w 4"/>
                  <a:gd name="T59" fmla="*/ 2147483647 h 2"/>
                  <a:gd name="T60" fmla="*/ 2147483647 w 4"/>
                  <a:gd name="T61" fmla="*/ 2147483647 h 2"/>
                  <a:gd name="T62" fmla="*/ 2147483647 w 4"/>
                  <a:gd name="T63" fmla="*/ 2147483647 h 2"/>
                  <a:gd name="T64" fmla="*/ 2147483647 w 4"/>
                  <a:gd name="T65" fmla="*/ 2147483647 h 2"/>
                  <a:gd name="T66" fmla="*/ 2147483647 w 4"/>
                  <a:gd name="T67" fmla="*/ 2147483647 h 2"/>
                  <a:gd name="T68" fmla="*/ 2147483647 w 4"/>
                  <a:gd name="T69" fmla="*/ 2147483647 h 2"/>
                  <a:gd name="T70" fmla="*/ 2147483647 w 4"/>
                  <a:gd name="T71" fmla="*/ 2147483647 h 2"/>
                  <a:gd name="T72" fmla="*/ 2147483647 w 4"/>
                  <a:gd name="T73" fmla="*/ 2147483647 h 2"/>
                  <a:gd name="T74" fmla="*/ 2147483647 w 4"/>
                  <a:gd name="T75" fmla="*/ 2147483647 h 2"/>
                  <a:gd name="T76" fmla="*/ 2147483647 w 4"/>
                  <a:gd name="T77" fmla="*/ 2147483647 h 2"/>
                  <a:gd name="T78" fmla="*/ 2147483647 w 4"/>
                  <a:gd name="T79" fmla="*/ 2147483647 h 2"/>
                  <a:gd name="T80" fmla="*/ 2147483647 w 4"/>
                  <a:gd name="T81" fmla="*/ 2147483647 h 2"/>
                  <a:gd name="T82" fmla="*/ 2147483647 w 4"/>
                  <a:gd name="T83" fmla="*/ 2147483647 h 2"/>
                  <a:gd name="T84" fmla="*/ 2147483647 w 4"/>
                  <a:gd name="T85" fmla="*/ 2147483647 h 2"/>
                  <a:gd name="T86" fmla="*/ 2147483647 w 4"/>
                  <a:gd name="T87" fmla="*/ 2147483647 h 2"/>
                  <a:gd name="T88" fmla="*/ 2147483647 w 4"/>
                  <a:gd name="T89" fmla="*/ 2147483647 h 2"/>
                  <a:gd name="T90" fmla="*/ 2147483647 w 4"/>
                  <a:gd name="T91" fmla="*/ 2147483647 h 2"/>
                  <a:gd name="T92" fmla="*/ 2147483647 w 4"/>
                  <a:gd name="T93" fmla="*/ 2147483647 h 2"/>
                  <a:gd name="T94" fmla="*/ 0 w 4"/>
                  <a:gd name="T95" fmla="*/ 2147483647 h 2"/>
                  <a:gd name="T96" fmla="*/ 0 w 4"/>
                  <a:gd name="T97" fmla="*/ 2147483647 h 2"/>
                  <a:gd name="T98" fmla="*/ 0 w 4"/>
                  <a:gd name="T99" fmla="*/ 2147483647 h 2"/>
                  <a:gd name="T100" fmla="*/ 0 w 4"/>
                  <a:gd name="T101" fmla="*/ 2147483647 h 2"/>
                  <a:gd name="T102" fmla="*/ 0 w 4"/>
                  <a:gd name="T103" fmla="*/ 2147483647 h 2"/>
                  <a:gd name="T104" fmla="*/ 0 w 4"/>
                  <a:gd name="T105" fmla="*/ 2147483647 h 2"/>
                  <a:gd name="T106" fmla="*/ 0 w 4"/>
                  <a:gd name="T107" fmla="*/ 2147483647 h 2"/>
                  <a:gd name="T108" fmla="*/ 0 w 4"/>
                  <a:gd name="T109" fmla="*/ 2147483647 h 2"/>
                  <a:gd name="T110" fmla="*/ 0 w 4"/>
                  <a:gd name="T111" fmla="*/ 2147483647 h 2"/>
                  <a:gd name="T112" fmla="*/ 0 w 4"/>
                  <a:gd name="T113" fmla="*/ 2147483647 h 2"/>
                  <a:gd name="T114" fmla="*/ 0 w 4"/>
                  <a:gd name="T115" fmla="*/ 2147483647 h 2"/>
                  <a:gd name="T116" fmla="*/ 0 w 4"/>
                  <a:gd name="T117" fmla="*/ 2147483647 h 2"/>
                  <a:gd name="T118" fmla="*/ 0 w 4"/>
                  <a:gd name="T119" fmla="*/ 2147483647 h 2"/>
                  <a:gd name="T120" fmla="*/ 0 w 4"/>
                  <a:gd name="T121" fmla="*/ 2147483647 h 2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4"/>
                  <a:gd name="T184" fmla="*/ 0 h 2"/>
                  <a:gd name="T185" fmla="*/ 4 w 4"/>
                  <a:gd name="T186" fmla="*/ 2 h 2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4" h="2">
                    <a:moveTo>
                      <a:pt x="0" y="1"/>
                    </a:moveTo>
                    <a:lnTo>
                      <a:pt x="0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3" y="0"/>
                    </a:lnTo>
                    <a:lnTo>
                      <a:pt x="3" y="1"/>
                    </a:lnTo>
                    <a:lnTo>
                      <a:pt x="4" y="1"/>
                    </a:lnTo>
                    <a:lnTo>
                      <a:pt x="4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1" y="2"/>
                    </a:lnTo>
                    <a:lnTo>
                      <a:pt x="1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18553" name="Freeform 124"/>
            <p:cNvSpPr>
              <a:spLocks/>
            </p:cNvSpPr>
            <p:nvPr/>
          </p:nvSpPr>
          <p:spPr bwMode="auto">
            <a:xfrm>
              <a:off x="2095" y="1760"/>
              <a:ext cx="391" cy="458"/>
            </a:xfrm>
            <a:custGeom>
              <a:avLst/>
              <a:gdLst>
                <a:gd name="T0" fmla="*/ 2147483647 w 76"/>
                <a:gd name="T1" fmla="*/ 2147483647 h 94"/>
                <a:gd name="T2" fmla="*/ 2147483647 w 76"/>
                <a:gd name="T3" fmla="*/ 2147483647 h 94"/>
                <a:gd name="T4" fmla="*/ 2147483647 w 76"/>
                <a:gd name="T5" fmla="*/ 2147483647 h 94"/>
                <a:gd name="T6" fmla="*/ 2147483647 w 76"/>
                <a:gd name="T7" fmla="*/ 2147483647 h 94"/>
                <a:gd name="T8" fmla="*/ 2147483647 w 76"/>
                <a:gd name="T9" fmla="*/ 0 h 94"/>
                <a:gd name="T10" fmla="*/ 0 w 76"/>
                <a:gd name="T11" fmla="*/ 2147483647 h 94"/>
                <a:gd name="T12" fmla="*/ 0 w 76"/>
                <a:gd name="T13" fmla="*/ 2147483647 h 94"/>
                <a:gd name="T14" fmla="*/ 2147483647 w 76"/>
                <a:gd name="T15" fmla="*/ 2147483647 h 94"/>
                <a:gd name="T16" fmla="*/ 2147483647 w 76"/>
                <a:gd name="T17" fmla="*/ 2147483647 h 9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"/>
                <a:gd name="T28" fmla="*/ 0 h 94"/>
                <a:gd name="T29" fmla="*/ 76 w 76"/>
                <a:gd name="T30" fmla="*/ 94 h 9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" h="94">
                  <a:moveTo>
                    <a:pt x="66" y="94"/>
                  </a:moveTo>
                  <a:lnTo>
                    <a:pt x="76" y="27"/>
                  </a:lnTo>
                  <a:lnTo>
                    <a:pt x="51" y="23"/>
                  </a:lnTo>
                  <a:lnTo>
                    <a:pt x="53" y="6"/>
                  </a:lnTo>
                  <a:lnTo>
                    <a:pt x="16" y="0"/>
                  </a:lnTo>
                  <a:lnTo>
                    <a:pt x="0" y="84"/>
                  </a:lnTo>
                  <a:lnTo>
                    <a:pt x="66" y="94"/>
                  </a:lnTo>
                  <a:close/>
                </a:path>
              </a:pathLst>
            </a:custGeom>
            <a:solidFill>
              <a:srgbClr val="AAC8F5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554" name="Freeform 125"/>
            <p:cNvSpPr>
              <a:spLocks/>
            </p:cNvSpPr>
            <p:nvPr/>
          </p:nvSpPr>
          <p:spPr bwMode="auto">
            <a:xfrm>
              <a:off x="1537" y="1282"/>
              <a:ext cx="554" cy="439"/>
            </a:xfrm>
            <a:custGeom>
              <a:avLst/>
              <a:gdLst>
                <a:gd name="T0" fmla="*/ 0 w 108"/>
                <a:gd name="T1" fmla="*/ 2147483647 h 90"/>
                <a:gd name="T2" fmla="*/ 0 w 108"/>
                <a:gd name="T3" fmla="*/ 2147483647 h 90"/>
                <a:gd name="T4" fmla="*/ 2147483647 w 108"/>
                <a:gd name="T5" fmla="*/ 2147483647 h 90"/>
                <a:gd name="T6" fmla="*/ 2147483647 w 108"/>
                <a:gd name="T7" fmla="*/ 2147483647 h 90"/>
                <a:gd name="T8" fmla="*/ 2147483647 w 108"/>
                <a:gd name="T9" fmla="*/ 2147483647 h 90"/>
                <a:gd name="T10" fmla="*/ 2147483647 w 108"/>
                <a:gd name="T11" fmla="*/ 2147483647 h 90"/>
                <a:gd name="T12" fmla="*/ 2147483647 w 108"/>
                <a:gd name="T13" fmla="*/ 2147483647 h 90"/>
                <a:gd name="T14" fmla="*/ 2147483647 w 108"/>
                <a:gd name="T15" fmla="*/ 2147483647 h 90"/>
                <a:gd name="T16" fmla="*/ 2147483647 w 108"/>
                <a:gd name="T17" fmla="*/ 2147483647 h 90"/>
                <a:gd name="T18" fmla="*/ 2147483647 w 108"/>
                <a:gd name="T19" fmla="*/ 2147483647 h 90"/>
                <a:gd name="T20" fmla="*/ 2147483647 w 108"/>
                <a:gd name="T21" fmla="*/ 2147483647 h 90"/>
                <a:gd name="T22" fmla="*/ 2147483647 w 108"/>
                <a:gd name="T23" fmla="*/ 0 h 90"/>
                <a:gd name="T24" fmla="*/ 2147483647 w 108"/>
                <a:gd name="T25" fmla="*/ 0 h 90"/>
                <a:gd name="T26" fmla="*/ 2147483647 w 108"/>
                <a:gd name="T27" fmla="*/ 2147483647 h 90"/>
                <a:gd name="T28" fmla="*/ 2147483647 w 108"/>
                <a:gd name="T29" fmla="*/ 2147483647 h 90"/>
                <a:gd name="T30" fmla="*/ 2147483647 w 108"/>
                <a:gd name="T31" fmla="*/ 2147483647 h 90"/>
                <a:gd name="T32" fmla="*/ 2147483647 w 108"/>
                <a:gd name="T33" fmla="*/ 2147483647 h 90"/>
                <a:gd name="T34" fmla="*/ 2147483647 w 108"/>
                <a:gd name="T35" fmla="*/ 2147483647 h 90"/>
                <a:gd name="T36" fmla="*/ 2147483647 w 108"/>
                <a:gd name="T37" fmla="*/ 2147483647 h 90"/>
                <a:gd name="T38" fmla="*/ 2147483647 w 108"/>
                <a:gd name="T39" fmla="*/ 2147483647 h 90"/>
                <a:gd name="T40" fmla="*/ 2147483647 w 108"/>
                <a:gd name="T41" fmla="*/ 2147483647 h 90"/>
                <a:gd name="T42" fmla="*/ 2147483647 w 108"/>
                <a:gd name="T43" fmla="*/ 2147483647 h 90"/>
                <a:gd name="T44" fmla="*/ 2147483647 w 108"/>
                <a:gd name="T45" fmla="*/ 2147483647 h 90"/>
                <a:gd name="T46" fmla="*/ 2147483647 w 108"/>
                <a:gd name="T47" fmla="*/ 2147483647 h 90"/>
                <a:gd name="T48" fmla="*/ 2147483647 w 108"/>
                <a:gd name="T49" fmla="*/ 2147483647 h 90"/>
                <a:gd name="T50" fmla="*/ 2147483647 w 108"/>
                <a:gd name="T51" fmla="*/ 2147483647 h 90"/>
                <a:gd name="T52" fmla="*/ 2147483647 w 108"/>
                <a:gd name="T53" fmla="*/ 2147483647 h 90"/>
                <a:gd name="T54" fmla="*/ 2147483647 w 108"/>
                <a:gd name="T55" fmla="*/ 2147483647 h 90"/>
                <a:gd name="T56" fmla="*/ 2147483647 w 108"/>
                <a:gd name="T57" fmla="*/ 2147483647 h 90"/>
                <a:gd name="T58" fmla="*/ 2147483647 w 108"/>
                <a:gd name="T59" fmla="*/ 2147483647 h 90"/>
                <a:gd name="T60" fmla="*/ 2147483647 w 108"/>
                <a:gd name="T61" fmla="*/ 2147483647 h 90"/>
                <a:gd name="T62" fmla="*/ 2147483647 w 108"/>
                <a:gd name="T63" fmla="*/ 2147483647 h 90"/>
                <a:gd name="T64" fmla="*/ 2147483647 w 108"/>
                <a:gd name="T65" fmla="*/ 2147483647 h 90"/>
                <a:gd name="T66" fmla="*/ 2147483647 w 108"/>
                <a:gd name="T67" fmla="*/ 2147483647 h 90"/>
                <a:gd name="T68" fmla="*/ 2147483647 w 108"/>
                <a:gd name="T69" fmla="*/ 2147483647 h 90"/>
                <a:gd name="T70" fmla="*/ 2147483647 w 108"/>
                <a:gd name="T71" fmla="*/ 2147483647 h 90"/>
                <a:gd name="T72" fmla="*/ 2147483647 w 108"/>
                <a:gd name="T73" fmla="*/ 2147483647 h 90"/>
                <a:gd name="T74" fmla="*/ 2147483647 w 108"/>
                <a:gd name="T75" fmla="*/ 2147483647 h 90"/>
                <a:gd name="T76" fmla="*/ 2147483647 w 108"/>
                <a:gd name="T77" fmla="*/ 2147483647 h 90"/>
                <a:gd name="T78" fmla="*/ 2147483647 w 108"/>
                <a:gd name="T79" fmla="*/ 2147483647 h 90"/>
                <a:gd name="T80" fmla="*/ 2147483647 w 108"/>
                <a:gd name="T81" fmla="*/ 2147483647 h 9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08"/>
                <a:gd name="T124" fmla="*/ 0 h 90"/>
                <a:gd name="T125" fmla="*/ 108 w 108"/>
                <a:gd name="T126" fmla="*/ 90 h 9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08" h="90">
                  <a:moveTo>
                    <a:pt x="1" y="68"/>
                  </a:moveTo>
                  <a:lnTo>
                    <a:pt x="0" y="67"/>
                  </a:lnTo>
                  <a:lnTo>
                    <a:pt x="0" y="63"/>
                  </a:lnTo>
                  <a:lnTo>
                    <a:pt x="0" y="62"/>
                  </a:lnTo>
                  <a:lnTo>
                    <a:pt x="0" y="60"/>
                  </a:lnTo>
                  <a:lnTo>
                    <a:pt x="1" y="57"/>
                  </a:lnTo>
                  <a:lnTo>
                    <a:pt x="1" y="52"/>
                  </a:lnTo>
                  <a:lnTo>
                    <a:pt x="2" y="51"/>
                  </a:lnTo>
                  <a:lnTo>
                    <a:pt x="3" y="50"/>
                  </a:lnTo>
                  <a:lnTo>
                    <a:pt x="3" y="49"/>
                  </a:lnTo>
                  <a:lnTo>
                    <a:pt x="4" y="48"/>
                  </a:lnTo>
                  <a:lnTo>
                    <a:pt x="5" y="47"/>
                  </a:lnTo>
                  <a:lnTo>
                    <a:pt x="5" y="45"/>
                  </a:lnTo>
                  <a:lnTo>
                    <a:pt x="9" y="41"/>
                  </a:lnTo>
                  <a:lnTo>
                    <a:pt x="10" y="37"/>
                  </a:lnTo>
                  <a:lnTo>
                    <a:pt x="13" y="32"/>
                  </a:lnTo>
                  <a:lnTo>
                    <a:pt x="16" y="23"/>
                  </a:lnTo>
                  <a:lnTo>
                    <a:pt x="18" y="19"/>
                  </a:lnTo>
                  <a:lnTo>
                    <a:pt x="20" y="13"/>
                  </a:lnTo>
                  <a:lnTo>
                    <a:pt x="23" y="5"/>
                  </a:lnTo>
                  <a:lnTo>
                    <a:pt x="24" y="3"/>
                  </a:lnTo>
                  <a:lnTo>
                    <a:pt x="24" y="1"/>
                  </a:lnTo>
                  <a:lnTo>
                    <a:pt x="24" y="0"/>
                  </a:lnTo>
                  <a:lnTo>
                    <a:pt x="25" y="0"/>
                  </a:lnTo>
                  <a:lnTo>
                    <a:pt x="27" y="0"/>
                  </a:lnTo>
                  <a:lnTo>
                    <a:pt x="30" y="1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5"/>
                  </a:lnTo>
                  <a:lnTo>
                    <a:pt x="36" y="7"/>
                  </a:lnTo>
                  <a:lnTo>
                    <a:pt x="35" y="8"/>
                  </a:lnTo>
                  <a:lnTo>
                    <a:pt x="35" y="12"/>
                  </a:lnTo>
                  <a:lnTo>
                    <a:pt x="36" y="14"/>
                  </a:lnTo>
                  <a:lnTo>
                    <a:pt x="39" y="15"/>
                  </a:lnTo>
                  <a:lnTo>
                    <a:pt x="43" y="16"/>
                  </a:lnTo>
                  <a:lnTo>
                    <a:pt x="46" y="15"/>
                  </a:lnTo>
                  <a:lnTo>
                    <a:pt x="48" y="16"/>
                  </a:lnTo>
                  <a:lnTo>
                    <a:pt x="53" y="17"/>
                  </a:lnTo>
                  <a:lnTo>
                    <a:pt x="54" y="18"/>
                  </a:lnTo>
                  <a:lnTo>
                    <a:pt x="59" y="18"/>
                  </a:lnTo>
                  <a:lnTo>
                    <a:pt x="61" y="18"/>
                  </a:lnTo>
                  <a:lnTo>
                    <a:pt x="62" y="19"/>
                  </a:lnTo>
                  <a:lnTo>
                    <a:pt x="65" y="19"/>
                  </a:lnTo>
                  <a:lnTo>
                    <a:pt x="66" y="19"/>
                  </a:lnTo>
                  <a:lnTo>
                    <a:pt x="68" y="18"/>
                  </a:lnTo>
                  <a:lnTo>
                    <a:pt x="69" y="18"/>
                  </a:lnTo>
                  <a:lnTo>
                    <a:pt x="71" y="19"/>
                  </a:lnTo>
                  <a:lnTo>
                    <a:pt x="72" y="18"/>
                  </a:lnTo>
                  <a:lnTo>
                    <a:pt x="74" y="18"/>
                  </a:lnTo>
                  <a:lnTo>
                    <a:pt x="75" y="19"/>
                  </a:lnTo>
                  <a:lnTo>
                    <a:pt x="76" y="19"/>
                  </a:lnTo>
                  <a:lnTo>
                    <a:pt x="77" y="19"/>
                  </a:lnTo>
                  <a:lnTo>
                    <a:pt x="79" y="19"/>
                  </a:lnTo>
                  <a:lnTo>
                    <a:pt x="80" y="18"/>
                  </a:lnTo>
                  <a:lnTo>
                    <a:pt x="104" y="24"/>
                  </a:lnTo>
                  <a:lnTo>
                    <a:pt x="104" y="25"/>
                  </a:lnTo>
                  <a:lnTo>
                    <a:pt x="105" y="27"/>
                  </a:lnTo>
                  <a:lnTo>
                    <a:pt x="107" y="27"/>
                  </a:lnTo>
                  <a:lnTo>
                    <a:pt x="108" y="28"/>
                  </a:lnTo>
                  <a:lnTo>
                    <a:pt x="108" y="31"/>
                  </a:lnTo>
                  <a:lnTo>
                    <a:pt x="102" y="40"/>
                  </a:lnTo>
                  <a:lnTo>
                    <a:pt x="101" y="41"/>
                  </a:lnTo>
                  <a:lnTo>
                    <a:pt x="101" y="42"/>
                  </a:lnTo>
                  <a:lnTo>
                    <a:pt x="100" y="43"/>
                  </a:lnTo>
                  <a:lnTo>
                    <a:pt x="98" y="44"/>
                  </a:lnTo>
                  <a:lnTo>
                    <a:pt x="95" y="49"/>
                  </a:lnTo>
                  <a:lnTo>
                    <a:pt x="94" y="51"/>
                  </a:lnTo>
                  <a:lnTo>
                    <a:pt x="95" y="52"/>
                  </a:lnTo>
                  <a:lnTo>
                    <a:pt x="97" y="53"/>
                  </a:lnTo>
                  <a:lnTo>
                    <a:pt x="98" y="54"/>
                  </a:lnTo>
                  <a:lnTo>
                    <a:pt x="97" y="55"/>
                  </a:lnTo>
                  <a:lnTo>
                    <a:pt x="97" y="56"/>
                  </a:lnTo>
                  <a:lnTo>
                    <a:pt x="96" y="56"/>
                  </a:lnTo>
                  <a:lnTo>
                    <a:pt x="96" y="58"/>
                  </a:lnTo>
                  <a:lnTo>
                    <a:pt x="95" y="60"/>
                  </a:lnTo>
                  <a:lnTo>
                    <a:pt x="88" y="90"/>
                  </a:lnTo>
                  <a:lnTo>
                    <a:pt x="52" y="81"/>
                  </a:lnTo>
                  <a:lnTo>
                    <a:pt x="1" y="68"/>
                  </a:lnTo>
                  <a:close/>
                </a:path>
              </a:pathLst>
            </a:custGeom>
            <a:solidFill>
              <a:srgbClr val="6987EB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555" name="Freeform 126"/>
            <p:cNvSpPr>
              <a:spLocks/>
            </p:cNvSpPr>
            <p:nvPr/>
          </p:nvSpPr>
          <p:spPr bwMode="auto">
            <a:xfrm>
              <a:off x="1988" y="1155"/>
              <a:ext cx="415" cy="634"/>
            </a:xfrm>
            <a:custGeom>
              <a:avLst/>
              <a:gdLst>
                <a:gd name="T0" fmla="*/ 2147483647 w 81"/>
                <a:gd name="T1" fmla="*/ 2147483647 h 130"/>
                <a:gd name="T2" fmla="*/ 2147483647 w 81"/>
                <a:gd name="T3" fmla="*/ 2147483647 h 130"/>
                <a:gd name="T4" fmla="*/ 2147483647 w 81"/>
                <a:gd name="T5" fmla="*/ 2147483647 h 130"/>
                <a:gd name="T6" fmla="*/ 2147483647 w 81"/>
                <a:gd name="T7" fmla="*/ 2147483647 h 130"/>
                <a:gd name="T8" fmla="*/ 2147483647 w 81"/>
                <a:gd name="T9" fmla="*/ 2147483647 h 130"/>
                <a:gd name="T10" fmla="*/ 2147483647 w 81"/>
                <a:gd name="T11" fmla="*/ 2147483647 h 130"/>
                <a:gd name="T12" fmla="*/ 2147483647 w 81"/>
                <a:gd name="T13" fmla="*/ 2147483647 h 130"/>
                <a:gd name="T14" fmla="*/ 2147483647 w 81"/>
                <a:gd name="T15" fmla="*/ 2147483647 h 130"/>
                <a:gd name="T16" fmla="*/ 2147483647 w 81"/>
                <a:gd name="T17" fmla="*/ 2147483647 h 130"/>
                <a:gd name="T18" fmla="*/ 2147483647 w 81"/>
                <a:gd name="T19" fmla="*/ 2147483647 h 130"/>
                <a:gd name="T20" fmla="*/ 2147483647 w 81"/>
                <a:gd name="T21" fmla="*/ 2147483647 h 130"/>
                <a:gd name="T22" fmla="*/ 2147483647 w 81"/>
                <a:gd name="T23" fmla="*/ 2147483647 h 130"/>
                <a:gd name="T24" fmla="*/ 2147483647 w 81"/>
                <a:gd name="T25" fmla="*/ 2147483647 h 130"/>
                <a:gd name="T26" fmla="*/ 2147483647 w 81"/>
                <a:gd name="T27" fmla="*/ 2147483647 h 130"/>
                <a:gd name="T28" fmla="*/ 2147483647 w 81"/>
                <a:gd name="T29" fmla="*/ 0 h 130"/>
                <a:gd name="T30" fmla="*/ 2147483647 w 81"/>
                <a:gd name="T31" fmla="*/ 2147483647 h 130"/>
                <a:gd name="T32" fmla="*/ 2147483647 w 81"/>
                <a:gd name="T33" fmla="*/ 2147483647 h 130"/>
                <a:gd name="T34" fmla="*/ 2147483647 w 81"/>
                <a:gd name="T35" fmla="*/ 2147483647 h 130"/>
                <a:gd name="T36" fmla="*/ 2147483647 w 81"/>
                <a:gd name="T37" fmla="*/ 2147483647 h 130"/>
                <a:gd name="T38" fmla="*/ 2147483647 w 81"/>
                <a:gd name="T39" fmla="*/ 2147483647 h 130"/>
                <a:gd name="T40" fmla="*/ 2147483647 w 81"/>
                <a:gd name="T41" fmla="*/ 2147483647 h 130"/>
                <a:gd name="T42" fmla="*/ 2147483647 w 81"/>
                <a:gd name="T43" fmla="*/ 2147483647 h 130"/>
                <a:gd name="T44" fmla="*/ 2147483647 w 81"/>
                <a:gd name="T45" fmla="*/ 2147483647 h 130"/>
                <a:gd name="T46" fmla="*/ 2147483647 w 81"/>
                <a:gd name="T47" fmla="*/ 2147483647 h 130"/>
                <a:gd name="T48" fmla="*/ 2147483647 w 81"/>
                <a:gd name="T49" fmla="*/ 2147483647 h 130"/>
                <a:gd name="T50" fmla="*/ 2147483647 w 81"/>
                <a:gd name="T51" fmla="*/ 2147483647 h 130"/>
                <a:gd name="T52" fmla="*/ 2147483647 w 81"/>
                <a:gd name="T53" fmla="*/ 2147483647 h 130"/>
                <a:gd name="T54" fmla="*/ 2147483647 w 81"/>
                <a:gd name="T55" fmla="*/ 2147483647 h 130"/>
                <a:gd name="T56" fmla="*/ 2147483647 w 81"/>
                <a:gd name="T57" fmla="*/ 2147483647 h 130"/>
                <a:gd name="T58" fmla="*/ 2147483647 w 81"/>
                <a:gd name="T59" fmla="*/ 2147483647 h 130"/>
                <a:gd name="T60" fmla="*/ 2147483647 w 81"/>
                <a:gd name="T61" fmla="*/ 2147483647 h 130"/>
                <a:gd name="T62" fmla="*/ 2147483647 w 81"/>
                <a:gd name="T63" fmla="*/ 2147483647 h 130"/>
                <a:gd name="T64" fmla="*/ 2147483647 w 81"/>
                <a:gd name="T65" fmla="*/ 2147483647 h 130"/>
                <a:gd name="T66" fmla="*/ 2147483647 w 81"/>
                <a:gd name="T67" fmla="*/ 2147483647 h 130"/>
                <a:gd name="T68" fmla="*/ 2147483647 w 81"/>
                <a:gd name="T69" fmla="*/ 2147483647 h 130"/>
                <a:gd name="T70" fmla="*/ 2147483647 w 81"/>
                <a:gd name="T71" fmla="*/ 2147483647 h 130"/>
                <a:gd name="T72" fmla="*/ 2147483647 w 81"/>
                <a:gd name="T73" fmla="*/ 2147483647 h 130"/>
                <a:gd name="T74" fmla="*/ 2147483647 w 81"/>
                <a:gd name="T75" fmla="*/ 2147483647 h 130"/>
                <a:gd name="T76" fmla="*/ 2147483647 w 81"/>
                <a:gd name="T77" fmla="*/ 2147483647 h 130"/>
                <a:gd name="T78" fmla="*/ 2147483647 w 81"/>
                <a:gd name="T79" fmla="*/ 2147483647 h 130"/>
                <a:gd name="T80" fmla="*/ 2147483647 w 81"/>
                <a:gd name="T81" fmla="*/ 2147483647 h 130"/>
                <a:gd name="T82" fmla="*/ 2147483647 w 81"/>
                <a:gd name="T83" fmla="*/ 2147483647 h 130"/>
                <a:gd name="T84" fmla="*/ 2147483647 w 81"/>
                <a:gd name="T85" fmla="*/ 2147483647 h 130"/>
                <a:gd name="T86" fmla="*/ 2147483647 w 81"/>
                <a:gd name="T87" fmla="*/ 2147483647 h 130"/>
                <a:gd name="T88" fmla="*/ 2147483647 w 81"/>
                <a:gd name="T89" fmla="*/ 2147483647 h 130"/>
                <a:gd name="T90" fmla="*/ 2147483647 w 81"/>
                <a:gd name="T91" fmla="*/ 2147483647 h 130"/>
                <a:gd name="T92" fmla="*/ 2147483647 w 81"/>
                <a:gd name="T93" fmla="*/ 2147483647 h 130"/>
                <a:gd name="T94" fmla="*/ 2147483647 w 81"/>
                <a:gd name="T95" fmla="*/ 2147483647 h 130"/>
                <a:gd name="T96" fmla="*/ 0 w 81"/>
                <a:gd name="T97" fmla="*/ 2147483647 h 130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81"/>
                <a:gd name="T148" fmla="*/ 0 h 130"/>
                <a:gd name="T149" fmla="*/ 81 w 81"/>
                <a:gd name="T150" fmla="*/ 130 h 130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81" h="130">
                  <a:moveTo>
                    <a:pt x="0" y="116"/>
                  </a:moveTo>
                  <a:lnTo>
                    <a:pt x="7" y="86"/>
                  </a:lnTo>
                  <a:lnTo>
                    <a:pt x="8" y="84"/>
                  </a:lnTo>
                  <a:lnTo>
                    <a:pt x="8" y="82"/>
                  </a:lnTo>
                  <a:lnTo>
                    <a:pt x="9" y="82"/>
                  </a:lnTo>
                  <a:lnTo>
                    <a:pt x="9" y="81"/>
                  </a:lnTo>
                  <a:lnTo>
                    <a:pt x="10" y="80"/>
                  </a:lnTo>
                  <a:lnTo>
                    <a:pt x="9" y="79"/>
                  </a:lnTo>
                  <a:lnTo>
                    <a:pt x="7" y="78"/>
                  </a:lnTo>
                  <a:lnTo>
                    <a:pt x="6" y="77"/>
                  </a:lnTo>
                  <a:lnTo>
                    <a:pt x="7" y="75"/>
                  </a:lnTo>
                  <a:lnTo>
                    <a:pt x="10" y="70"/>
                  </a:lnTo>
                  <a:lnTo>
                    <a:pt x="12" y="69"/>
                  </a:lnTo>
                  <a:lnTo>
                    <a:pt x="13" y="68"/>
                  </a:lnTo>
                  <a:lnTo>
                    <a:pt x="13" y="67"/>
                  </a:lnTo>
                  <a:lnTo>
                    <a:pt x="14" y="66"/>
                  </a:lnTo>
                  <a:lnTo>
                    <a:pt x="20" y="57"/>
                  </a:lnTo>
                  <a:lnTo>
                    <a:pt x="20" y="54"/>
                  </a:lnTo>
                  <a:lnTo>
                    <a:pt x="19" y="53"/>
                  </a:lnTo>
                  <a:lnTo>
                    <a:pt x="17" y="53"/>
                  </a:lnTo>
                  <a:lnTo>
                    <a:pt x="16" y="51"/>
                  </a:lnTo>
                  <a:lnTo>
                    <a:pt x="16" y="50"/>
                  </a:lnTo>
                  <a:lnTo>
                    <a:pt x="16" y="48"/>
                  </a:lnTo>
                  <a:lnTo>
                    <a:pt x="16" y="47"/>
                  </a:lnTo>
                  <a:lnTo>
                    <a:pt x="17" y="46"/>
                  </a:lnTo>
                  <a:lnTo>
                    <a:pt x="16" y="45"/>
                  </a:lnTo>
                  <a:lnTo>
                    <a:pt x="16" y="43"/>
                  </a:lnTo>
                  <a:lnTo>
                    <a:pt x="26" y="0"/>
                  </a:lnTo>
                  <a:lnTo>
                    <a:pt x="37" y="3"/>
                  </a:lnTo>
                  <a:lnTo>
                    <a:pt x="34" y="19"/>
                  </a:lnTo>
                  <a:lnTo>
                    <a:pt x="36" y="23"/>
                  </a:lnTo>
                  <a:lnTo>
                    <a:pt x="36" y="26"/>
                  </a:lnTo>
                  <a:lnTo>
                    <a:pt x="36" y="28"/>
                  </a:lnTo>
                  <a:lnTo>
                    <a:pt x="35" y="29"/>
                  </a:lnTo>
                  <a:lnTo>
                    <a:pt x="36" y="30"/>
                  </a:lnTo>
                  <a:lnTo>
                    <a:pt x="37" y="31"/>
                  </a:lnTo>
                  <a:lnTo>
                    <a:pt x="40" y="34"/>
                  </a:lnTo>
                  <a:lnTo>
                    <a:pt x="42" y="39"/>
                  </a:lnTo>
                  <a:lnTo>
                    <a:pt x="42" y="41"/>
                  </a:lnTo>
                  <a:lnTo>
                    <a:pt x="43" y="43"/>
                  </a:lnTo>
                  <a:lnTo>
                    <a:pt x="45" y="43"/>
                  </a:lnTo>
                  <a:lnTo>
                    <a:pt x="45" y="45"/>
                  </a:lnTo>
                  <a:lnTo>
                    <a:pt x="48" y="45"/>
                  </a:lnTo>
                  <a:lnTo>
                    <a:pt x="49" y="46"/>
                  </a:lnTo>
                  <a:lnTo>
                    <a:pt x="46" y="51"/>
                  </a:lnTo>
                  <a:lnTo>
                    <a:pt x="46" y="52"/>
                  </a:lnTo>
                  <a:lnTo>
                    <a:pt x="45" y="53"/>
                  </a:lnTo>
                  <a:lnTo>
                    <a:pt x="45" y="56"/>
                  </a:lnTo>
                  <a:lnTo>
                    <a:pt x="45" y="57"/>
                  </a:lnTo>
                  <a:lnTo>
                    <a:pt x="43" y="59"/>
                  </a:lnTo>
                  <a:lnTo>
                    <a:pt x="43" y="60"/>
                  </a:lnTo>
                  <a:lnTo>
                    <a:pt x="43" y="61"/>
                  </a:lnTo>
                  <a:lnTo>
                    <a:pt x="43" y="62"/>
                  </a:lnTo>
                  <a:lnTo>
                    <a:pt x="45" y="65"/>
                  </a:lnTo>
                  <a:lnTo>
                    <a:pt x="46" y="65"/>
                  </a:lnTo>
                  <a:lnTo>
                    <a:pt x="49" y="62"/>
                  </a:lnTo>
                  <a:lnTo>
                    <a:pt x="50" y="61"/>
                  </a:lnTo>
                  <a:lnTo>
                    <a:pt x="50" y="62"/>
                  </a:lnTo>
                  <a:lnTo>
                    <a:pt x="51" y="63"/>
                  </a:lnTo>
                  <a:lnTo>
                    <a:pt x="52" y="64"/>
                  </a:lnTo>
                  <a:lnTo>
                    <a:pt x="52" y="66"/>
                  </a:lnTo>
                  <a:lnTo>
                    <a:pt x="52" y="69"/>
                  </a:lnTo>
                  <a:lnTo>
                    <a:pt x="52" y="72"/>
                  </a:lnTo>
                  <a:lnTo>
                    <a:pt x="54" y="74"/>
                  </a:lnTo>
                  <a:lnTo>
                    <a:pt x="54" y="75"/>
                  </a:lnTo>
                  <a:lnTo>
                    <a:pt x="53" y="76"/>
                  </a:lnTo>
                  <a:lnTo>
                    <a:pt x="54" y="78"/>
                  </a:lnTo>
                  <a:lnTo>
                    <a:pt x="56" y="78"/>
                  </a:lnTo>
                  <a:lnTo>
                    <a:pt x="57" y="80"/>
                  </a:lnTo>
                  <a:lnTo>
                    <a:pt x="57" y="81"/>
                  </a:lnTo>
                  <a:lnTo>
                    <a:pt x="57" y="83"/>
                  </a:lnTo>
                  <a:lnTo>
                    <a:pt x="57" y="84"/>
                  </a:lnTo>
                  <a:lnTo>
                    <a:pt x="58" y="86"/>
                  </a:lnTo>
                  <a:lnTo>
                    <a:pt x="59" y="87"/>
                  </a:lnTo>
                  <a:lnTo>
                    <a:pt x="60" y="85"/>
                  </a:lnTo>
                  <a:lnTo>
                    <a:pt x="61" y="84"/>
                  </a:lnTo>
                  <a:lnTo>
                    <a:pt x="63" y="85"/>
                  </a:lnTo>
                  <a:lnTo>
                    <a:pt x="65" y="86"/>
                  </a:lnTo>
                  <a:lnTo>
                    <a:pt x="66" y="85"/>
                  </a:lnTo>
                  <a:lnTo>
                    <a:pt x="67" y="84"/>
                  </a:lnTo>
                  <a:lnTo>
                    <a:pt x="67" y="85"/>
                  </a:lnTo>
                  <a:lnTo>
                    <a:pt x="71" y="85"/>
                  </a:lnTo>
                  <a:lnTo>
                    <a:pt x="72" y="86"/>
                  </a:lnTo>
                  <a:lnTo>
                    <a:pt x="73" y="86"/>
                  </a:lnTo>
                  <a:lnTo>
                    <a:pt x="76" y="86"/>
                  </a:lnTo>
                  <a:lnTo>
                    <a:pt x="76" y="84"/>
                  </a:lnTo>
                  <a:lnTo>
                    <a:pt x="77" y="83"/>
                  </a:lnTo>
                  <a:lnTo>
                    <a:pt x="79" y="85"/>
                  </a:lnTo>
                  <a:lnTo>
                    <a:pt x="79" y="87"/>
                  </a:lnTo>
                  <a:lnTo>
                    <a:pt x="81" y="88"/>
                  </a:lnTo>
                  <a:lnTo>
                    <a:pt x="75" y="130"/>
                  </a:lnTo>
                  <a:lnTo>
                    <a:pt x="74" y="130"/>
                  </a:lnTo>
                  <a:lnTo>
                    <a:pt x="37" y="124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6987EB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556" name="Freeform 127"/>
            <p:cNvSpPr>
              <a:spLocks/>
            </p:cNvSpPr>
            <p:nvPr/>
          </p:nvSpPr>
          <p:spPr bwMode="auto">
            <a:xfrm>
              <a:off x="2162" y="1170"/>
              <a:ext cx="707" cy="424"/>
            </a:xfrm>
            <a:custGeom>
              <a:avLst/>
              <a:gdLst>
                <a:gd name="T0" fmla="*/ 2147483647 w 138"/>
                <a:gd name="T1" fmla="*/ 2147483647 h 87"/>
                <a:gd name="T2" fmla="*/ 2147483647 w 138"/>
                <a:gd name="T3" fmla="*/ 2147483647 h 87"/>
                <a:gd name="T4" fmla="*/ 2147483647 w 138"/>
                <a:gd name="T5" fmla="*/ 2147483647 h 87"/>
                <a:gd name="T6" fmla="*/ 2147483647 w 138"/>
                <a:gd name="T7" fmla="*/ 2147483647 h 87"/>
                <a:gd name="T8" fmla="*/ 2147483647 w 138"/>
                <a:gd name="T9" fmla="*/ 2147483647 h 87"/>
                <a:gd name="T10" fmla="*/ 2147483647 w 138"/>
                <a:gd name="T11" fmla="*/ 2147483647 h 87"/>
                <a:gd name="T12" fmla="*/ 2147483647 w 138"/>
                <a:gd name="T13" fmla="*/ 2147483647 h 87"/>
                <a:gd name="T14" fmla="*/ 2147483647 w 138"/>
                <a:gd name="T15" fmla="*/ 2147483647 h 87"/>
                <a:gd name="T16" fmla="*/ 2147483647 w 138"/>
                <a:gd name="T17" fmla="*/ 2147483647 h 87"/>
                <a:gd name="T18" fmla="*/ 2147483647 w 138"/>
                <a:gd name="T19" fmla="*/ 2147483647 h 87"/>
                <a:gd name="T20" fmla="*/ 2147483647 w 138"/>
                <a:gd name="T21" fmla="*/ 2147483647 h 87"/>
                <a:gd name="T22" fmla="*/ 2147483647 w 138"/>
                <a:gd name="T23" fmla="*/ 2147483647 h 87"/>
                <a:gd name="T24" fmla="*/ 2147483647 w 138"/>
                <a:gd name="T25" fmla="*/ 2147483647 h 87"/>
                <a:gd name="T26" fmla="*/ 2147483647 w 138"/>
                <a:gd name="T27" fmla="*/ 2147483647 h 87"/>
                <a:gd name="T28" fmla="*/ 2147483647 w 138"/>
                <a:gd name="T29" fmla="*/ 2147483647 h 87"/>
                <a:gd name="T30" fmla="*/ 2147483647 w 138"/>
                <a:gd name="T31" fmla="*/ 2147483647 h 87"/>
                <a:gd name="T32" fmla="*/ 2147483647 w 138"/>
                <a:gd name="T33" fmla="*/ 2147483647 h 87"/>
                <a:gd name="T34" fmla="*/ 2147483647 w 138"/>
                <a:gd name="T35" fmla="*/ 2147483647 h 87"/>
                <a:gd name="T36" fmla="*/ 2147483647 w 138"/>
                <a:gd name="T37" fmla="*/ 2147483647 h 87"/>
                <a:gd name="T38" fmla="*/ 2147483647 w 138"/>
                <a:gd name="T39" fmla="*/ 2147483647 h 87"/>
                <a:gd name="T40" fmla="*/ 2147483647 w 138"/>
                <a:gd name="T41" fmla="*/ 2147483647 h 87"/>
                <a:gd name="T42" fmla="*/ 2147483647 w 138"/>
                <a:gd name="T43" fmla="*/ 2147483647 h 87"/>
                <a:gd name="T44" fmla="*/ 2147483647 w 138"/>
                <a:gd name="T45" fmla="*/ 2147483647 h 87"/>
                <a:gd name="T46" fmla="*/ 2147483647 w 138"/>
                <a:gd name="T47" fmla="*/ 2147483647 h 87"/>
                <a:gd name="T48" fmla="*/ 2147483647 w 138"/>
                <a:gd name="T49" fmla="*/ 2147483647 h 87"/>
                <a:gd name="T50" fmla="*/ 2147483647 w 138"/>
                <a:gd name="T51" fmla="*/ 2147483647 h 87"/>
                <a:gd name="T52" fmla="*/ 2147483647 w 138"/>
                <a:gd name="T53" fmla="*/ 2147483647 h 87"/>
                <a:gd name="T54" fmla="*/ 2147483647 w 138"/>
                <a:gd name="T55" fmla="*/ 2147483647 h 87"/>
                <a:gd name="T56" fmla="*/ 2147483647 w 138"/>
                <a:gd name="T57" fmla="*/ 2147483647 h 87"/>
                <a:gd name="T58" fmla="*/ 2147483647 w 138"/>
                <a:gd name="T59" fmla="*/ 2147483647 h 87"/>
                <a:gd name="T60" fmla="*/ 2147483647 w 138"/>
                <a:gd name="T61" fmla="*/ 2147483647 h 87"/>
                <a:gd name="T62" fmla="*/ 2147483647 w 138"/>
                <a:gd name="T63" fmla="*/ 2147483647 h 87"/>
                <a:gd name="T64" fmla="*/ 2147483647 w 138"/>
                <a:gd name="T65" fmla="*/ 0 h 87"/>
                <a:gd name="T66" fmla="*/ 2147483647 w 138"/>
                <a:gd name="T67" fmla="*/ 2147483647 h 87"/>
                <a:gd name="T68" fmla="*/ 2147483647 w 138"/>
                <a:gd name="T69" fmla="*/ 2147483647 h 87"/>
                <a:gd name="T70" fmla="*/ 2147483647 w 138"/>
                <a:gd name="T71" fmla="*/ 2147483647 h 8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38"/>
                <a:gd name="T109" fmla="*/ 0 h 87"/>
                <a:gd name="T110" fmla="*/ 138 w 138"/>
                <a:gd name="T111" fmla="*/ 87 h 8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38" h="87">
                  <a:moveTo>
                    <a:pt x="132" y="87"/>
                  </a:moveTo>
                  <a:lnTo>
                    <a:pt x="48" y="77"/>
                  </a:lnTo>
                  <a:lnTo>
                    <a:pt x="47" y="85"/>
                  </a:lnTo>
                  <a:lnTo>
                    <a:pt x="45" y="84"/>
                  </a:lnTo>
                  <a:lnTo>
                    <a:pt x="45" y="82"/>
                  </a:lnTo>
                  <a:lnTo>
                    <a:pt x="43" y="80"/>
                  </a:lnTo>
                  <a:lnTo>
                    <a:pt x="42" y="81"/>
                  </a:lnTo>
                  <a:lnTo>
                    <a:pt x="42" y="83"/>
                  </a:lnTo>
                  <a:lnTo>
                    <a:pt x="39" y="83"/>
                  </a:lnTo>
                  <a:lnTo>
                    <a:pt x="38" y="83"/>
                  </a:lnTo>
                  <a:lnTo>
                    <a:pt x="37" y="82"/>
                  </a:lnTo>
                  <a:lnTo>
                    <a:pt x="33" y="82"/>
                  </a:lnTo>
                  <a:lnTo>
                    <a:pt x="33" y="81"/>
                  </a:lnTo>
                  <a:lnTo>
                    <a:pt x="32" y="82"/>
                  </a:lnTo>
                  <a:lnTo>
                    <a:pt x="31" y="83"/>
                  </a:lnTo>
                  <a:lnTo>
                    <a:pt x="29" y="82"/>
                  </a:lnTo>
                  <a:lnTo>
                    <a:pt x="27" y="81"/>
                  </a:lnTo>
                  <a:lnTo>
                    <a:pt x="26" y="82"/>
                  </a:lnTo>
                  <a:lnTo>
                    <a:pt x="25" y="84"/>
                  </a:lnTo>
                  <a:lnTo>
                    <a:pt x="24" y="83"/>
                  </a:lnTo>
                  <a:lnTo>
                    <a:pt x="23" y="81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3" y="77"/>
                  </a:lnTo>
                  <a:lnTo>
                    <a:pt x="22" y="75"/>
                  </a:lnTo>
                  <a:lnTo>
                    <a:pt x="20" y="75"/>
                  </a:lnTo>
                  <a:lnTo>
                    <a:pt x="19" y="73"/>
                  </a:lnTo>
                  <a:lnTo>
                    <a:pt x="20" y="72"/>
                  </a:lnTo>
                  <a:lnTo>
                    <a:pt x="20" y="71"/>
                  </a:lnTo>
                  <a:lnTo>
                    <a:pt x="18" y="69"/>
                  </a:lnTo>
                  <a:lnTo>
                    <a:pt x="18" y="66"/>
                  </a:lnTo>
                  <a:lnTo>
                    <a:pt x="18" y="63"/>
                  </a:lnTo>
                  <a:lnTo>
                    <a:pt x="18" y="61"/>
                  </a:lnTo>
                  <a:lnTo>
                    <a:pt x="17" y="60"/>
                  </a:lnTo>
                  <a:lnTo>
                    <a:pt x="16" y="59"/>
                  </a:lnTo>
                  <a:lnTo>
                    <a:pt x="16" y="58"/>
                  </a:lnTo>
                  <a:lnTo>
                    <a:pt x="15" y="59"/>
                  </a:lnTo>
                  <a:lnTo>
                    <a:pt x="12" y="62"/>
                  </a:lnTo>
                  <a:lnTo>
                    <a:pt x="11" y="62"/>
                  </a:lnTo>
                  <a:lnTo>
                    <a:pt x="9" y="59"/>
                  </a:lnTo>
                  <a:lnTo>
                    <a:pt x="9" y="58"/>
                  </a:lnTo>
                  <a:lnTo>
                    <a:pt x="9" y="57"/>
                  </a:lnTo>
                  <a:lnTo>
                    <a:pt x="9" y="56"/>
                  </a:lnTo>
                  <a:lnTo>
                    <a:pt x="11" y="54"/>
                  </a:lnTo>
                  <a:lnTo>
                    <a:pt x="11" y="53"/>
                  </a:lnTo>
                  <a:lnTo>
                    <a:pt x="11" y="50"/>
                  </a:lnTo>
                  <a:lnTo>
                    <a:pt x="12" y="49"/>
                  </a:lnTo>
                  <a:lnTo>
                    <a:pt x="12" y="48"/>
                  </a:lnTo>
                  <a:lnTo>
                    <a:pt x="15" y="43"/>
                  </a:lnTo>
                  <a:lnTo>
                    <a:pt x="14" y="42"/>
                  </a:lnTo>
                  <a:lnTo>
                    <a:pt x="11" y="42"/>
                  </a:lnTo>
                  <a:lnTo>
                    <a:pt x="11" y="40"/>
                  </a:lnTo>
                  <a:lnTo>
                    <a:pt x="9" y="40"/>
                  </a:lnTo>
                  <a:lnTo>
                    <a:pt x="8" y="38"/>
                  </a:lnTo>
                  <a:lnTo>
                    <a:pt x="8" y="36"/>
                  </a:lnTo>
                  <a:lnTo>
                    <a:pt x="6" y="31"/>
                  </a:lnTo>
                  <a:lnTo>
                    <a:pt x="3" y="28"/>
                  </a:lnTo>
                  <a:lnTo>
                    <a:pt x="2" y="27"/>
                  </a:lnTo>
                  <a:lnTo>
                    <a:pt x="1" y="26"/>
                  </a:lnTo>
                  <a:lnTo>
                    <a:pt x="2" y="25"/>
                  </a:lnTo>
                  <a:lnTo>
                    <a:pt x="2" y="23"/>
                  </a:lnTo>
                  <a:lnTo>
                    <a:pt x="2" y="20"/>
                  </a:lnTo>
                  <a:lnTo>
                    <a:pt x="0" y="16"/>
                  </a:lnTo>
                  <a:lnTo>
                    <a:pt x="3" y="0"/>
                  </a:lnTo>
                  <a:lnTo>
                    <a:pt x="15" y="2"/>
                  </a:lnTo>
                  <a:lnTo>
                    <a:pt x="49" y="8"/>
                  </a:lnTo>
                  <a:lnTo>
                    <a:pt x="84" y="13"/>
                  </a:lnTo>
                  <a:lnTo>
                    <a:pt x="138" y="19"/>
                  </a:lnTo>
                  <a:lnTo>
                    <a:pt x="133" y="70"/>
                  </a:lnTo>
                  <a:lnTo>
                    <a:pt x="132" y="87"/>
                  </a:lnTo>
                  <a:close/>
                </a:path>
              </a:pathLst>
            </a:custGeom>
            <a:solidFill>
              <a:srgbClr val="AAC8F5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557" name="Freeform 128"/>
            <p:cNvSpPr>
              <a:spLocks/>
            </p:cNvSpPr>
            <p:nvPr/>
          </p:nvSpPr>
          <p:spPr bwMode="auto">
            <a:xfrm>
              <a:off x="1737" y="1677"/>
              <a:ext cx="440" cy="649"/>
            </a:xfrm>
            <a:custGeom>
              <a:avLst/>
              <a:gdLst>
                <a:gd name="T0" fmla="*/ 2147483647 w 86"/>
                <a:gd name="T1" fmla="*/ 0 h 133"/>
                <a:gd name="T2" fmla="*/ 0 w 86"/>
                <a:gd name="T3" fmla="*/ 2147483647 h 133"/>
                <a:gd name="T4" fmla="*/ 2147483647 w 86"/>
                <a:gd name="T5" fmla="*/ 2147483647 h 133"/>
                <a:gd name="T6" fmla="*/ 2147483647 w 86"/>
                <a:gd name="T7" fmla="*/ 2147483647 h 133"/>
                <a:gd name="T8" fmla="*/ 2147483647 w 86"/>
                <a:gd name="T9" fmla="*/ 2147483647 h 133"/>
                <a:gd name="T10" fmla="*/ 2147483647 w 86"/>
                <a:gd name="T11" fmla="*/ 2147483647 h 133"/>
                <a:gd name="T12" fmla="*/ 2147483647 w 86"/>
                <a:gd name="T13" fmla="*/ 2147483647 h 133"/>
                <a:gd name="T14" fmla="*/ 2147483647 w 86"/>
                <a:gd name="T15" fmla="*/ 2147483647 h 133"/>
                <a:gd name="T16" fmla="*/ 2147483647 w 86"/>
                <a:gd name="T17" fmla="*/ 2147483647 h 133"/>
                <a:gd name="T18" fmla="*/ 2147483647 w 86"/>
                <a:gd name="T19" fmla="*/ 2147483647 h 133"/>
                <a:gd name="T20" fmla="*/ 2147483647 w 86"/>
                <a:gd name="T21" fmla="*/ 2147483647 h 133"/>
                <a:gd name="T22" fmla="*/ 2147483647 w 86"/>
                <a:gd name="T23" fmla="*/ 2147483647 h 133"/>
                <a:gd name="T24" fmla="*/ 2147483647 w 86"/>
                <a:gd name="T25" fmla="*/ 2147483647 h 133"/>
                <a:gd name="T26" fmla="*/ 2147483647 w 86"/>
                <a:gd name="T27" fmla="*/ 2147483647 h 133"/>
                <a:gd name="T28" fmla="*/ 2147483647 w 86"/>
                <a:gd name="T29" fmla="*/ 2147483647 h 133"/>
                <a:gd name="T30" fmla="*/ 2147483647 w 86"/>
                <a:gd name="T31" fmla="*/ 2147483647 h 133"/>
                <a:gd name="T32" fmla="*/ 2147483647 w 86"/>
                <a:gd name="T33" fmla="*/ 2147483647 h 133"/>
                <a:gd name="T34" fmla="*/ 2147483647 w 86"/>
                <a:gd name="T35" fmla="*/ 2147483647 h 133"/>
                <a:gd name="T36" fmla="*/ 2147483647 w 86"/>
                <a:gd name="T37" fmla="*/ 2147483647 h 133"/>
                <a:gd name="T38" fmla="*/ 2147483647 w 86"/>
                <a:gd name="T39" fmla="*/ 2147483647 h 133"/>
                <a:gd name="T40" fmla="*/ 2147483647 w 86"/>
                <a:gd name="T41" fmla="*/ 0 h 133"/>
                <a:gd name="T42" fmla="*/ 2147483647 w 86"/>
                <a:gd name="T43" fmla="*/ 0 h 13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86"/>
                <a:gd name="T67" fmla="*/ 0 h 133"/>
                <a:gd name="T68" fmla="*/ 86 w 86"/>
                <a:gd name="T69" fmla="*/ 133 h 133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86" h="133">
                  <a:moveTo>
                    <a:pt x="13" y="0"/>
                  </a:moveTo>
                  <a:lnTo>
                    <a:pt x="0" y="51"/>
                  </a:lnTo>
                  <a:lnTo>
                    <a:pt x="56" y="133"/>
                  </a:lnTo>
                  <a:lnTo>
                    <a:pt x="56" y="132"/>
                  </a:lnTo>
                  <a:lnTo>
                    <a:pt x="56" y="131"/>
                  </a:lnTo>
                  <a:lnTo>
                    <a:pt x="57" y="127"/>
                  </a:lnTo>
                  <a:lnTo>
                    <a:pt x="57" y="126"/>
                  </a:lnTo>
                  <a:lnTo>
                    <a:pt x="57" y="118"/>
                  </a:lnTo>
                  <a:lnTo>
                    <a:pt x="57" y="115"/>
                  </a:lnTo>
                  <a:lnTo>
                    <a:pt x="57" y="114"/>
                  </a:lnTo>
                  <a:lnTo>
                    <a:pt x="60" y="114"/>
                  </a:lnTo>
                  <a:lnTo>
                    <a:pt x="62" y="114"/>
                  </a:lnTo>
                  <a:lnTo>
                    <a:pt x="63" y="115"/>
                  </a:lnTo>
                  <a:lnTo>
                    <a:pt x="63" y="116"/>
                  </a:lnTo>
                  <a:lnTo>
                    <a:pt x="64" y="117"/>
                  </a:lnTo>
                  <a:lnTo>
                    <a:pt x="66" y="117"/>
                  </a:lnTo>
                  <a:lnTo>
                    <a:pt x="68" y="110"/>
                  </a:lnTo>
                  <a:lnTo>
                    <a:pt x="70" y="101"/>
                  </a:lnTo>
                  <a:lnTo>
                    <a:pt x="86" y="17"/>
                  </a:lnTo>
                  <a:lnTo>
                    <a:pt x="49" y="9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558" name="Freeform 129"/>
            <p:cNvSpPr>
              <a:spLocks/>
            </p:cNvSpPr>
            <p:nvPr/>
          </p:nvSpPr>
          <p:spPr bwMode="auto">
            <a:xfrm>
              <a:off x="1967" y="2170"/>
              <a:ext cx="467" cy="517"/>
            </a:xfrm>
            <a:custGeom>
              <a:avLst/>
              <a:gdLst>
                <a:gd name="T0" fmla="*/ 2147483647 w 91"/>
                <a:gd name="T1" fmla="*/ 2147483647 h 106"/>
                <a:gd name="T2" fmla="*/ 2147483647 w 91"/>
                <a:gd name="T3" fmla="*/ 2147483647 h 106"/>
                <a:gd name="T4" fmla="*/ 2147483647 w 91"/>
                <a:gd name="T5" fmla="*/ 0 h 106"/>
                <a:gd name="T6" fmla="*/ 2147483647 w 91"/>
                <a:gd name="T7" fmla="*/ 0 h 106"/>
                <a:gd name="T8" fmla="*/ 2147483647 w 91"/>
                <a:gd name="T9" fmla="*/ 2147483647 h 106"/>
                <a:gd name="T10" fmla="*/ 2147483647 w 91"/>
                <a:gd name="T11" fmla="*/ 2147483647 h 106"/>
                <a:gd name="T12" fmla="*/ 2147483647 w 91"/>
                <a:gd name="T13" fmla="*/ 2147483647 h 106"/>
                <a:gd name="T14" fmla="*/ 2147483647 w 91"/>
                <a:gd name="T15" fmla="*/ 2147483647 h 106"/>
                <a:gd name="T16" fmla="*/ 2147483647 w 91"/>
                <a:gd name="T17" fmla="*/ 2147483647 h 106"/>
                <a:gd name="T18" fmla="*/ 2147483647 w 91"/>
                <a:gd name="T19" fmla="*/ 2147483647 h 106"/>
                <a:gd name="T20" fmla="*/ 2147483647 w 91"/>
                <a:gd name="T21" fmla="*/ 2147483647 h 106"/>
                <a:gd name="T22" fmla="*/ 2147483647 w 91"/>
                <a:gd name="T23" fmla="*/ 2147483647 h 106"/>
                <a:gd name="T24" fmla="*/ 2147483647 w 91"/>
                <a:gd name="T25" fmla="*/ 2147483647 h 106"/>
                <a:gd name="T26" fmla="*/ 2147483647 w 91"/>
                <a:gd name="T27" fmla="*/ 2147483647 h 106"/>
                <a:gd name="T28" fmla="*/ 2147483647 w 91"/>
                <a:gd name="T29" fmla="*/ 2147483647 h 106"/>
                <a:gd name="T30" fmla="*/ 2147483647 w 91"/>
                <a:gd name="T31" fmla="*/ 2147483647 h 106"/>
                <a:gd name="T32" fmla="*/ 2147483647 w 91"/>
                <a:gd name="T33" fmla="*/ 2147483647 h 106"/>
                <a:gd name="T34" fmla="*/ 2147483647 w 91"/>
                <a:gd name="T35" fmla="*/ 2147483647 h 106"/>
                <a:gd name="T36" fmla="*/ 2147483647 w 91"/>
                <a:gd name="T37" fmla="*/ 2147483647 h 106"/>
                <a:gd name="T38" fmla="*/ 2147483647 w 91"/>
                <a:gd name="T39" fmla="*/ 2147483647 h 106"/>
                <a:gd name="T40" fmla="*/ 2147483647 w 91"/>
                <a:gd name="T41" fmla="*/ 2147483647 h 106"/>
                <a:gd name="T42" fmla="*/ 2147483647 w 91"/>
                <a:gd name="T43" fmla="*/ 2147483647 h 106"/>
                <a:gd name="T44" fmla="*/ 2147483647 w 91"/>
                <a:gd name="T45" fmla="*/ 2147483647 h 106"/>
                <a:gd name="T46" fmla="*/ 2147483647 w 91"/>
                <a:gd name="T47" fmla="*/ 2147483647 h 106"/>
                <a:gd name="T48" fmla="*/ 2147483647 w 91"/>
                <a:gd name="T49" fmla="*/ 2147483647 h 106"/>
                <a:gd name="T50" fmla="*/ 2147483647 w 91"/>
                <a:gd name="T51" fmla="*/ 2147483647 h 106"/>
                <a:gd name="T52" fmla="*/ 2147483647 w 91"/>
                <a:gd name="T53" fmla="*/ 2147483647 h 106"/>
                <a:gd name="T54" fmla="*/ 2147483647 w 91"/>
                <a:gd name="T55" fmla="*/ 2147483647 h 106"/>
                <a:gd name="T56" fmla="*/ 2147483647 w 91"/>
                <a:gd name="T57" fmla="*/ 2147483647 h 106"/>
                <a:gd name="T58" fmla="*/ 2147483647 w 91"/>
                <a:gd name="T59" fmla="*/ 2147483647 h 106"/>
                <a:gd name="T60" fmla="*/ 2147483647 w 91"/>
                <a:gd name="T61" fmla="*/ 2147483647 h 106"/>
                <a:gd name="T62" fmla="*/ 2147483647 w 91"/>
                <a:gd name="T63" fmla="*/ 2147483647 h 106"/>
                <a:gd name="T64" fmla="*/ 2147483647 w 91"/>
                <a:gd name="T65" fmla="*/ 2147483647 h 106"/>
                <a:gd name="T66" fmla="*/ 2147483647 w 91"/>
                <a:gd name="T67" fmla="*/ 2147483647 h 106"/>
                <a:gd name="T68" fmla="*/ 2147483647 w 91"/>
                <a:gd name="T69" fmla="*/ 2147483647 h 106"/>
                <a:gd name="T70" fmla="*/ 2147483647 w 91"/>
                <a:gd name="T71" fmla="*/ 2147483647 h 106"/>
                <a:gd name="T72" fmla="*/ 2147483647 w 91"/>
                <a:gd name="T73" fmla="*/ 2147483647 h 106"/>
                <a:gd name="T74" fmla="*/ 2147483647 w 91"/>
                <a:gd name="T75" fmla="*/ 2147483647 h 106"/>
                <a:gd name="T76" fmla="*/ 2147483647 w 91"/>
                <a:gd name="T77" fmla="*/ 2147483647 h 106"/>
                <a:gd name="T78" fmla="*/ 2147483647 w 91"/>
                <a:gd name="T79" fmla="*/ 2147483647 h 106"/>
                <a:gd name="T80" fmla="*/ 2147483647 w 91"/>
                <a:gd name="T81" fmla="*/ 2147483647 h 106"/>
                <a:gd name="T82" fmla="*/ 2147483647 w 91"/>
                <a:gd name="T83" fmla="*/ 2147483647 h 106"/>
                <a:gd name="T84" fmla="*/ 2147483647 w 91"/>
                <a:gd name="T85" fmla="*/ 2147483647 h 106"/>
                <a:gd name="T86" fmla="*/ 2147483647 w 91"/>
                <a:gd name="T87" fmla="*/ 2147483647 h 106"/>
                <a:gd name="T88" fmla="*/ 2147483647 w 91"/>
                <a:gd name="T89" fmla="*/ 2147483647 h 106"/>
                <a:gd name="T90" fmla="*/ 2147483647 w 91"/>
                <a:gd name="T91" fmla="*/ 2147483647 h 106"/>
                <a:gd name="T92" fmla="*/ 2147483647 w 91"/>
                <a:gd name="T93" fmla="*/ 2147483647 h 106"/>
                <a:gd name="T94" fmla="*/ 2147483647 w 91"/>
                <a:gd name="T95" fmla="*/ 2147483647 h 106"/>
                <a:gd name="T96" fmla="*/ 2147483647 w 91"/>
                <a:gd name="T97" fmla="*/ 2147483647 h 106"/>
                <a:gd name="T98" fmla="*/ 0 w 91"/>
                <a:gd name="T99" fmla="*/ 2147483647 h 106"/>
                <a:gd name="T100" fmla="*/ 2147483647 w 91"/>
                <a:gd name="T101" fmla="*/ 2147483647 h 106"/>
                <a:gd name="T102" fmla="*/ 2147483647 w 91"/>
                <a:gd name="T103" fmla="*/ 2147483647 h 106"/>
                <a:gd name="T104" fmla="*/ 2147483647 w 91"/>
                <a:gd name="T105" fmla="*/ 2147483647 h 106"/>
                <a:gd name="T106" fmla="*/ 2147483647 w 91"/>
                <a:gd name="T107" fmla="*/ 2147483647 h 10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91"/>
                <a:gd name="T163" fmla="*/ 0 h 106"/>
                <a:gd name="T164" fmla="*/ 91 w 91"/>
                <a:gd name="T165" fmla="*/ 106 h 10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91" h="106">
                  <a:moveTo>
                    <a:pt x="78" y="106"/>
                  </a:moveTo>
                  <a:lnTo>
                    <a:pt x="91" y="10"/>
                  </a:lnTo>
                  <a:lnTo>
                    <a:pt x="25" y="0"/>
                  </a:lnTo>
                  <a:lnTo>
                    <a:pt x="23" y="9"/>
                  </a:lnTo>
                  <a:lnTo>
                    <a:pt x="21" y="16"/>
                  </a:lnTo>
                  <a:lnTo>
                    <a:pt x="19" y="16"/>
                  </a:lnTo>
                  <a:lnTo>
                    <a:pt x="18" y="15"/>
                  </a:lnTo>
                  <a:lnTo>
                    <a:pt x="18" y="14"/>
                  </a:lnTo>
                  <a:lnTo>
                    <a:pt x="17" y="13"/>
                  </a:lnTo>
                  <a:lnTo>
                    <a:pt x="15" y="13"/>
                  </a:lnTo>
                  <a:lnTo>
                    <a:pt x="12" y="13"/>
                  </a:lnTo>
                  <a:lnTo>
                    <a:pt x="12" y="14"/>
                  </a:lnTo>
                  <a:lnTo>
                    <a:pt x="12" y="17"/>
                  </a:lnTo>
                  <a:lnTo>
                    <a:pt x="12" y="25"/>
                  </a:lnTo>
                  <a:lnTo>
                    <a:pt x="12" y="26"/>
                  </a:lnTo>
                  <a:lnTo>
                    <a:pt x="11" y="30"/>
                  </a:lnTo>
                  <a:lnTo>
                    <a:pt x="11" y="31"/>
                  </a:lnTo>
                  <a:lnTo>
                    <a:pt x="11" y="32"/>
                  </a:lnTo>
                  <a:lnTo>
                    <a:pt x="11" y="34"/>
                  </a:lnTo>
                  <a:lnTo>
                    <a:pt x="11" y="35"/>
                  </a:lnTo>
                  <a:lnTo>
                    <a:pt x="11" y="36"/>
                  </a:lnTo>
                  <a:lnTo>
                    <a:pt x="12" y="38"/>
                  </a:lnTo>
                  <a:lnTo>
                    <a:pt x="12" y="39"/>
                  </a:lnTo>
                  <a:lnTo>
                    <a:pt x="12" y="41"/>
                  </a:lnTo>
                  <a:lnTo>
                    <a:pt x="13" y="43"/>
                  </a:lnTo>
                  <a:lnTo>
                    <a:pt x="14" y="44"/>
                  </a:lnTo>
                  <a:lnTo>
                    <a:pt x="15" y="46"/>
                  </a:lnTo>
                  <a:lnTo>
                    <a:pt x="14" y="46"/>
                  </a:lnTo>
                  <a:lnTo>
                    <a:pt x="12" y="47"/>
                  </a:lnTo>
                  <a:lnTo>
                    <a:pt x="10" y="48"/>
                  </a:lnTo>
                  <a:lnTo>
                    <a:pt x="9" y="50"/>
                  </a:lnTo>
                  <a:lnTo>
                    <a:pt x="7" y="55"/>
                  </a:lnTo>
                  <a:lnTo>
                    <a:pt x="5" y="58"/>
                  </a:lnTo>
                  <a:lnTo>
                    <a:pt x="3" y="58"/>
                  </a:lnTo>
                  <a:lnTo>
                    <a:pt x="3" y="59"/>
                  </a:lnTo>
                  <a:lnTo>
                    <a:pt x="4" y="60"/>
                  </a:lnTo>
                  <a:lnTo>
                    <a:pt x="3" y="61"/>
                  </a:lnTo>
                  <a:lnTo>
                    <a:pt x="3" y="63"/>
                  </a:lnTo>
                  <a:lnTo>
                    <a:pt x="3" y="64"/>
                  </a:lnTo>
                  <a:lnTo>
                    <a:pt x="5" y="66"/>
                  </a:lnTo>
                  <a:lnTo>
                    <a:pt x="6" y="67"/>
                  </a:lnTo>
                  <a:lnTo>
                    <a:pt x="5" y="67"/>
                  </a:lnTo>
                  <a:lnTo>
                    <a:pt x="5" y="69"/>
                  </a:lnTo>
                  <a:lnTo>
                    <a:pt x="4" y="70"/>
                  </a:lnTo>
                  <a:lnTo>
                    <a:pt x="3" y="70"/>
                  </a:lnTo>
                  <a:lnTo>
                    <a:pt x="1" y="69"/>
                  </a:lnTo>
                  <a:lnTo>
                    <a:pt x="0" y="73"/>
                  </a:lnTo>
                  <a:lnTo>
                    <a:pt x="49" y="102"/>
                  </a:lnTo>
                  <a:lnTo>
                    <a:pt x="78" y="106"/>
                  </a:lnTo>
                  <a:close/>
                </a:path>
              </a:pathLst>
            </a:custGeom>
            <a:solidFill>
              <a:srgbClr val="6987EB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559" name="Freeform 130"/>
            <p:cNvSpPr>
              <a:spLocks/>
            </p:cNvSpPr>
            <p:nvPr/>
          </p:nvSpPr>
          <p:spPr bwMode="auto">
            <a:xfrm>
              <a:off x="3265" y="1248"/>
              <a:ext cx="455" cy="487"/>
            </a:xfrm>
            <a:custGeom>
              <a:avLst/>
              <a:gdLst>
                <a:gd name="T0" fmla="*/ 2147483647 w 89"/>
                <a:gd name="T1" fmla="*/ 2147483647 h 100"/>
                <a:gd name="T2" fmla="*/ 2147483647 w 89"/>
                <a:gd name="T3" fmla="*/ 2147483647 h 100"/>
                <a:gd name="T4" fmla="*/ 2147483647 w 89"/>
                <a:gd name="T5" fmla="*/ 2147483647 h 100"/>
                <a:gd name="T6" fmla="*/ 2147483647 w 89"/>
                <a:gd name="T7" fmla="*/ 2147483647 h 100"/>
                <a:gd name="T8" fmla="*/ 2147483647 w 89"/>
                <a:gd name="T9" fmla="*/ 2147483647 h 100"/>
                <a:gd name="T10" fmla="*/ 2147483647 w 89"/>
                <a:gd name="T11" fmla="*/ 2147483647 h 100"/>
                <a:gd name="T12" fmla="*/ 2147483647 w 89"/>
                <a:gd name="T13" fmla="*/ 2147483647 h 100"/>
                <a:gd name="T14" fmla="*/ 2147483647 w 89"/>
                <a:gd name="T15" fmla="*/ 2147483647 h 100"/>
                <a:gd name="T16" fmla="*/ 0 w 89"/>
                <a:gd name="T17" fmla="*/ 2147483647 h 100"/>
                <a:gd name="T18" fmla="*/ 2147483647 w 89"/>
                <a:gd name="T19" fmla="*/ 2147483647 h 100"/>
                <a:gd name="T20" fmla="*/ 0 w 89"/>
                <a:gd name="T21" fmla="*/ 2147483647 h 100"/>
                <a:gd name="T22" fmla="*/ 2147483647 w 89"/>
                <a:gd name="T23" fmla="*/ 2147483647 h 100"/>
                <a:gd name="T24" fmla="*/ 2147483647 w 89"/>
                <a:gd name="T25" fmla="*/ 2147483647 h 100"/>
                <a:gd name="T26" fmla="*/ 2147483647 w 89"/>
                <a:gd name="T27" fmla="*/ 2147483647 h 100"/>
                <a:gd name="T28" fmla="*/ 2147483647 w 89"/>
                <a:gd name="T29" fmla="*/ 2147483647 h 100"/>
                <a:gd name="T30" fmla="*/ 2147483647 w 89"/>
                <a:gd name="T31" fmla="*/ 2147483647 h 100"/>
                <a:gd name="T32" fmla="*/ 2147483647 w 89"/>
                <a:gd name="T33" fmla="*/ 2147483647 h 100"/>
                <a:gd name="T34" fmla="*/ 2147483647 w 89"/>
                <a:gd name="T35" fmla="*/ 2147483647 h 100"/>
                <a:gd name="T36" fmla="*/ 2147483647 w 89"/>
                <a:gd name="T37" fmla="*/ 2147483647 h 100"/>
                <a:gd name="T38" fmla="*/ 2147483647 w 89"/>
                <a:gd name="T39" fmla="*/ 2147483647 h 100"/>
                <a:gd name="T40" fmla="*/ 2147483647 w 89"/>
                <a:gd name="T41" fmla="*/ 2147483647 h 100"/>
                <a:gd name="T42" fmla="*/ 2147483647 w 89"/>
                <a:gd name="T43" fmla="*/ 2147483647 h 100"/>
                <a:gd name="T44" fmla="*/ 2147483647 w 89"/>
                <a:gd name="T45" fmla="*/ 2147483647 h 100"/>
                <a:gd name="T46" fmla="*/ 2147483647 w 89"/>
                <a:gd name="T47" fmla="*/ 2147483647 h 100"/>
                <a:gd name="T48" fmla="*/ 2147483647 w 89"/>
                <a:gd name="T49" fmla="*/ 2147483647 h 100"/>
                <a:gd name="T50" fmla="*/ 2147483647 w 89"/>
                <a:gd name="T51" fmla="*/ 2147483647 h 100"/>
                <a:gd name="T52" fmla="*/ 2147483647 w 89"/>
                <a:gd name="T53" fmla="*/ 2147483647 h 100"/>
                <a:gd name="T54" fmla="*/ 2147483647 w 89"/>
                <a:gd name="T55" fmla="*/ 2147483647 h 100"/>
                <a:gd name="T56" fmla="*/ 2147483647 w 89"/>
                <a:gd name="T57" fmla="*/ 2147483647 h 100"/>
                <a:gd name="T58" fmla="*/ 2147483647 w 89"/>
                <a:gd name="T59" fmla="*/ 2147483647 h 100"/>
                <a:gd name="T60" fmla="*/ 2147483647 w 89"/>
                <a:gd name="T61" fmla="*/ 2147483647 h 100"/>
                <a:gd name="T62" fmla="*/ 2147483647 w 89"/>
                <a:gd name="T63" fmla="*/ 2147483647 h 100"/>
                <a:gd name="T64" fmla="*/ 2147483647 w 89"/>
                <a:gd name="T65" fmla="*/ 2147483647 h 100"/>
                <a:gd name="T66" fmla="*/ 2147483647 w 89"/>
                <a:gd name="T67" fmla="*/ 2147483647 h 100"/>
                <a:gd name="T68" fmla="*/ 2147483647 w 89"/>
                <a:gd name="T69" fmla="*/ 2147483647 h 100"/>
                <a:gd name="T70" fmla="*/ 2147483647 w 89"/>
                <a:gd name="T71" fmla="*/ 2147483647 h 100"/>
                <a:gd name="T72" fmla="*/ 2147483647 w 89"/>
                <a:gd name="T73" fmla="*/ 2147483647 h 100"/>
                <a:gd name="T74" fmla="*/ 2147483647 w 89"/>
                <a:gd name="T75" fmla="*/ 2147483647 h 100"/>
                <a:gd name="T76" fmla="*/ 2147483647 w 89"/>
                <a:gd name="T77" fmla="*/ 2147483647 h 100"/>
                <a:gd name="T78" fmla="*/ 2147483647 w 89"/>
                <a:gd name="T79" fmla="*/ 2147483647 h 100"/>
                <a:gd name="T80" fmla="*/ 2147483647 w 89"/>
                <a:gd name="T81" fmla="*/ 2147483647 h 100"/>
                <a:gd name="T82" fmla="*/ 2147483647 w 89"/>
                <a:gd name="T83" fmla="*/ 2147483647 h 100"/>
                <a:gd name="T84" fmla="*/ 2147483647 w 89"/>
                <a:gd name="T85" fmla="*/ 2147483647 h 100"/>
                <a:gd name="T86" fmla="*/ 2147483647 w 89"/>
                <a:gd name="T87" fmla="*/ 2147483647 h 100"/>
                <a:gd name="T88" fmla="*/ 2147483647 w 89"/>
                <a:gd name="T89" fmla="*/ 2147483647 h 100"/>
                <a:gd name="T90" fmla="*/ 2147483647 w 89"/>
                <a:gd name="T91" fmla="*/ 2147483647 h 100"/>
                <a:gd name="T92" fmla="*/ 2147483647 w 89"/>
                <a:gd name="T93" fmla="*/ 2147483647 h 100"/>
                <a:gd name="T94" fmla="*/ 2147483647 w 89"/>
                <a:gd name="T95" fmla="*/ 2147483647 h 100"/>
                <a:gd name="T96" fmla="*/ 2147483647 w 89"/>
                <a:gd name="T97" fmla="*/ 2147483647 h 100"/>
                <a:gd name="T98" fmla="*/ 2147483647 w 89"/>
                <a:gd name="T99" fmla="*/ 2147483647 h 100"/>
                <a:gd name="T100" fmla="*/ 2147483647 w 89"/>
                <a:gd name="T101" fmla="*/ 2147483647 h 100"/>
                <a:gd name="T102" fmla="*/ 2147483647 w 89"/>
                <a:gd name="T103" fmla="*/ 2147483647 h 100"/>
                <a:gd name="T104" fmla="*/ 2147483647 w 89"/>
                <a:gd name="T105" fmla="*/ 2147483647 h 100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89"/>
                <a:gd name="T160" fmla="*/ 0 h 100"/>
                <a:gd name="T161" fmla="*/ 89 w 89"/>
                <a:gd name="T162" fmla="*/ 100 h 100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89" h="100">
                  <a:moveTo>
                    <a:pt x="8" y="100"/>
                  </a:moveTo>
                  <a:lnTo>
                    <a:pt x="8" y="69"/>
                  </a:lnTo>
                  <a:lnTo>
                    <a:pt x="4" y="65"/>
                  </a:lnTo>
                  <a:lnTo>
                    <a:pt x="4" y="64"/>
                  </a:lnTo>
                  <a:lnTo>
                    <a:pt x="6" y="61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7" y="54"/>
                  </a:lnTo>
                  <a:lnTo>
                    <a:pt x="5" y="47"/>
                  </a:lnTo>
                  <a:lnTo>
                    <a:pt x="5" y="46"/>
                  </a:lnTo>
                  <a:lnTo>
                    <a:pt x="5" y="43"/>
                  </a:lnTo>
                  <a:lnTo>
                    <a:pt x="4" y="41"/>
                  </a:lnTo>
                  <a:lnTo>
                    <a:pt x="4" y="33"/>
                  </a:lnTo>
                  <a:lnTo>
                    <a:pt x="3" y="28"/>
                  </a:lnTo>
                  <a:lnTo>
                    <a:pt x="2" y="26"/>
                  </a:lnTo>
                  <a:lnTo>
                    <a:pt x="0" y="21"/>
                  </a:lnTo>
                  <a:lnTo>
                    <a:pt x="0" y="16"/>
                  </a:lnTo>
                  <a:lnTo>
                    <a:pt x="1" y="13"/>
                  </a:lnTo>
                  <a:lnTo>
                    <a:pt x="1" y="12"/>
                  </a:lnTo>
                  <a:lnTo>
                    <a:pt x="0" y="8"/>
                  </a:lnTo>
                  <a:lnTo>
                    <a:pt x="0" y="7"/>
                  </a:lnTo>
                  <a:lnTo>
                    <a:pt x="23" y="7"/>
                  </a:lnTo>
                  <a:lnTo>
                    <a:pt x="23" y="3"/>
                  </a:lnTo>
                  <a:lnTo>
                    <a:pt x="23" y="0"/>
                  </a:lnTo>
                  <a:lnTo>
                    <a:pt x="25" y="1"/>
                  </a:lnTo>
                  <a:lnTo>
                    <a:pt x="27" y="2"/>
                  </a:lnTo>
                  <a:lnTo>
                    <a:pt x="28" y="5"/>
                  </a:lnTo>
                  <a:lnTo>
                    <a:pt x="28" y="8"/>
                  </a:lnTo>
                  <a:lnTo>
                    <a:pt x="28" y="10"/>
                  </a:lnTo>
                  <a:lnTo>
                    <a:pt x="31" y="12"/>
                  </a:lnTo>
                  <a:lnTo>
                    <a:pt x="32" y="12"/>
                  </a:lnTo>
                  <a:lnTo>
                    <a:pt x="33" y="12"/>
                  </a:lnTo>
                  <a:lnTo>
                    <a:pt x="34" y="13"/>
                  </a:lnTo>
                  <a:lnTo>
                    <a:pt x="36" y="13"/>
                  </a:lnTo>
                  <a:lnTo>
                    <a:pt x="38" y="13"/>
                  </a:lnTo>
                  <a:lnTo>
                    <a:pt x="39" y="14"/>
                  </a:lnTo>
                  <a:lnTo>
                    <a:pt x="42" y="14"/>
                  </a:lnTo>
                  <a:lnTo>
                    <a:pt x="43" y="13"/>
                  </a:lnTo>
                  <a:lnTo>
                    <a:pt x="48" y="13"/>
                  </a:lnTo>
                  <a:lnTo>
                    <a:pt x="51" y="14"/>
                  </a:lnTo>
                  <a:lnTo>
                    <a:pt x="52" y="14"/>
                  </a:lnTo>
                  <a:lnTo>
                    <a:pt x="52" y="15"/>
                  </a:lnTo>
                  <a:lnTo>
                    <a:pt x="53" y="15"/>
                  </a:lnTo>
                  <a:lnTo>
                    <a:pt x="54" y="16"/>
                  </a:lnTo>
                  <a:lnTo>
                    <a:pt x="54" y="18"/>
                  </a:lnTo>
                  <a:lnTo>
                    <a:pt x="55" y="19"/>
                  </a:lnTo>
                  <a:lnTo>
                    <a:pt x="57" y="17"/>
                  </a:lnTo>
                  <a:lnTo>
                    <a:pt x="59" y="17"/>
                  </a:lnTo>
                  <a:lnTo>
                    <a:pt x="60" y="19"/>
                  </a:lnTo>
                  <a:lnTo>
                    <a:pt x="62" y="19"/>
                  </a:lnTo>
                  <a:lnTo>
                    <a:pt x="63" y="20"/>
                  </a:lnTo>
                  <a:lnTo>
                    <a:pt x="64" y="21"/>
                  </a:lnTo>
                  <a:lnTo>
                    <a:pt x="66" y="21"/>
                  </a:lnTo>
                  <a:lnTo>
                    <a:pt x="68" y="21"/>
                  </a:lnTo>
                  <a:lnTo>
                    <a:pt x="72" y="18"/>
                  </a:lnTo>
                  <a:lnTo>
                    <a:pt x="73" y="18"/>
                  </a:lnTo>
                  <a:lnTo>
                    <a:pt x="74" y="20"/>
                  </a:lnTo>
                  <a:lnTo>
                    <a:pt x="81" y="20"/>
                  </a:lnTo>
                  <a:lnTo>
                    <a:pt x="82" y="20"/>
                  </a:lnTo>
                  <a:lnTo>
                    <a:pt x="83" y="20"/>
                  </a:lnTo>
                  <a:lnTo>
                    <a:pt x="84" y="22"/>
                  </a:lnTo>
                  <a:lnTo>
                    <a:pt x="86" y="21"/>
                  </a:lnTo>
                  <a:lnTo>
                    <a:pt x="89" y="21"/>
                  </a:lnTo>
                  <a:lnTo>
                    <a:pt x="87" y="22"/>
                  </a:lnTo>
                  <a:lnTo>
                    <a:pt x="83" y="25"/>
                  </a:lnTo>
                  <a:lnTo>
                    <a:pt x="81" y="25"/>
                  </a:lnTo>
                  <a:lnTo>
                    <a:pt x="79" y="26"/>
                  </a:lnTo>
                  <a:lnTo>
                    <a:pt x="78" y="28"/>
                  </a:lnTo>
                  <a:lnTo>
                    <a:pt x="74" y="29"/>
                  </a:lnTo>
                  <a:lnTo>
                    <a:pt x="73" y="30"/>
                  </a:lnTo>
                  <a:lnTo>
                    <a:pt x="67" y="36"/>
                  </a:lnTo>
                  <a:lnTo>
                    <a:pt x="59" y="44"/>
                  </a:lnTo>
                  <a:lnTo>
                    <a:pt x="58" y="45"/>
                  </a:lnTo>
                  <a:lnTo>
                    <a:pt x="57" y="46"/>
                  </a:lnTo>
                  <a:lnTo>
                    <a:pt x="58" y="55"/>
                  </a:lnTo>
                  <a:lnTo>
                    <a:pt x="57" y="56"/>
                  </a:lnTo>
                  <a:lnTo>
                    <a:pt x="56" y="56"/>
                  </a:lnTo>
                  <a:lnTo>
                    <a:pt x="52" y="59"/>
                  </a:lnTo>
                  <a:lnTo>
                    <a:pt x="52" y="61"/>
                  </a:lnTo>
                  <a:lnTo>
                    <a:pt x="51" y="64"/>
                  </a:lnTo>
                  <a:lnTo>
                    <a:pt x="52" y="65"/>
                  </a:lnTo>
                  <a:lnTo>
                    <a:pt x="54" y="67"/>
                  </a:lnTo>
                  <a:lnTo>
                    <a:pt x="53" y="69"/>
                  </a:lnTo>
                  <a:lnTo>
                    <a:pt x="53" y="70"/>
                  </a:lnTo>
                  <a:lnTo>
                    <a:pt x="52" y="73"/>
                  </a:lnTo>
                  <a:lnTo>
                    <a:pt x="52" y="78"/>
                  </a:lnTo>
                  <a:lnTo>
                    <a:pt x="53" y="79"/>
                  </a:lnTo>
                  <a:lnTo>
                    <a:pt x="54" y="80"/>
                  </a:lnTo>
                  <a:lnTo>
                    <a:pt x="55" y="80"/>
                  </a:lnTo>
                  <a:lnTo>
                    <a:pt x="58" y="81"/>
                  </a:lnTo>
                  <a:lnTo>
                    <a:pt x="59" y="82"/>
                  </a:lnTo>
                  <a:lnTo>
                    <a:pt x="59" y="83"/>
                  </a:lnTo>
                  <a:lnTo>
                    <a:pt x="63" y="84"/>
                  </a:lnTo>
                  <a:lnTo>
                    <a:pt x="64" y="87"/>
                  </a:lnTo>
                  <a:lnTo>
                    <a:pt x="68" y="89"/>
                  </a:lnTo>
                  <a:lnTo>
                    <a:pt x="72" y="92"/>
                  </a:lnTo>
                  <a:lnTo>
                    <a:pt x="72" y="93"/>
                  </a:lnTo>
                  <a:lnTo>
                    <a:pt x="72" y="95"/>
                  </a:lnTo>
                  <a:lnTo>
                    <a:pt x="72" y="98"/>
                  </a:lnTo>
                  <a:lnTo>
                    <a:pt x="8" y="100"/>
                  </a:lnTo>
                  <a:close/>
                </a:path>
              </a:pathLst>
            </a:custGeom>
            <a:solidFill>
              <a:srgbClr val="AAC8F5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560" name="Freeform 131"/>
            <p:cNvSpPr>
              <a:spLocks/>
            </p:cNvSpPr>
            <p:nvPr/>
          </p:nvSpPr>
          <p:spPr bwMode="auto">
            <a:xfrm>
              <a:off x="3474" y="2604"/>
              <a:ext cx="395" cy="322"/>
            </a:xfrm>
            <a:custGeom>
              <a:avLst/>
              <a:gdLst>
                <a:gd name="T0" fmla="*/ 2147483647 w 77"/>
                <a:gd name="T1" fmla="*/ 2147483647 h 66"/>
                <a:gd name="T2" fmla="*/ 2147483647 w 77"/>
                <a:gd name="T3" fmla="*/ 2147483647 h 66"/>
                <a:gd name="T4" fmla="*/ 2147483647 w 77"/>
                <a:gd name="T5" fmla="*/ 2147483647 h 66"/>
                <a:gd name="T6" fmla="*/ 2147483647 w 77"/>
                <a:gd name="T7" fmla="*/ 2147483647 h 66"/>
                <a:gd name="T8" fmla="*/ 2147483647 w 77"/>
                <a:gd name="T9" fmla="*/ 2147483647 h 66"/>
                <a:gd name="T10" fmla="*/ 2147483647 w 77"/>
                <a:gd name="T11" fmla="*/ 2147483647 h 66"/>
                <a:gd name="T12" fmla="*/ 2147483647 w 77"/>
                <a:gd name="T13" fmla="*/ 2147483647 h 66"/>
                <a:gd name="T14" fmla="*/ 2147483647 w 77"/>
                <a:gd name="T15" fmla="*/ 2147483647 h 66"/>
                <a:gd name="T16" fmla="*/ 2147483647 w 77"/>
                <a:gd name="T17" fmla="*/ 2147483647 h 66"/>
                <a:gd name="T18" fmla="*/ 2147483647 w 77"/>
                <a:gd name="T19" fmla="*/ 2147483647 h 66"/>
                <a:gd name="T20" fmla="*/ 2147483647 w 77"/>
                <a:gd name="T21" fmla="*/ 2147483647 h 66"/>
                <a:gd name="T22" fmla="*/ 2147483647 w 77"/>
                <a:gd name="T23" fmla="*/ 2147483647 h 66"/>
                <a:gd name="T24" fmla="*/ 2147483647 w 77"/>
                <a:gd name="T25" fmla="*/ 2147483647 h 66"/>
                <a:gd name="T26" fmla="*/ 2147483647 w 77"/>
                <a:gd name="T27" fmla="*/ 2147483647 h 66"/>
                <a:gd name="T28" fmla="*/ 2147483647 w 77"/>
                <a:gd name="T29" fmla="*/ 2147483647 h 66"/>
                <a:gd name="T30" fmla="*/ 2147483647 w 77"/>
                <a:gd name="T31" fmla="*/ 2147483647 h 66"/>
                <a:gd name="T32" fmla="*/ 2147483647 w 77"/>
                <a:gd name="T33" fmla="*/ 2147483647 h 66"/>
                <a:gd name="T34" fmla="*/ 2147483647 w 77"/>
                <a:gd name="T35" fmla="*/ 2147483647 h 66"/>
                <a:gd name="T36" fmla="*/ 2147483647 w 77"/>
                <a:gd name="T37" fmla="*/ 2147483647 h 66"/>
                <a:gd name="T38" fmla="*/ 2147483647 w 77"/>
                <a:gd name="T39" fmla="*/ 2147483647 h 66"/>
                <a:gd name="T40" fmla="*/ 2147483647 w 77"/>
                <a:gd name="T41" fmla="*/ 2147483647 h 66"/>
                <a:gd name="T42" fmla="*/ 2147483647 w 77"/>
                <a:gd name="T43" fmla="*/ 2147483647 h 66"/>
                <a:gd name="T44" fmla="*/ 2147483647 w 77"/>
                <a:gd name="T45" fmla="*/ 2147483647 h 66"/>
                <a:gd name="T46" fmla="*/ 2147483647 w 77"/>
                <a:gd name="T47" fmla="*/ 2147483647 h 66"/>
                <a:gd name="T48" fmla="*/ 2147483647 w 77"/>
                <a:gd name="T49" fmla="*/ 2147483647 h 66"/>
                <a:gd name="T50" fmla="*/ 2147483647 w 77"/>
                <a:gd name="T51" fmla="*/ 2147483647 h 66"/>
                <a:gd name="T52" fmla="*/ 2147483647 w 77"/>
                <a:gd name="T53" fmla="*/ 2147483647 h 66"/>
                <a:gd name="T54" fmla="*/ 2147483647 w 77"/>
                <a:gd name="T55" fmla="*/ 2147483647 h 66"/>
                <a:gd name="T56" fmla="*/ 2147483647 w 77"/>
                <a:gd name="T57" fmla="*/ 2147483647 h 66"/>
                <a:gd name="T58" fmla="*/ 2147483647 w 77"/>
                <a:gd name="T59" fmla="*/ 2147483647 h 66"/>
                <a:gd name="T60" fmla="*/ 2147483647 w 77"/>
                <a:gd name="T61" fmla="*/ 2147483647 h 66"/>
                <a:gd name="T62" fmla="*/ 2147483647 w 77"/>
                <a:gd name="T63" fmla="*/ 2147483647 h 66"/>
                <a:gd name="T64" fmla="*/ 2147483647 w 77"/>
                <a:gd name="T65" fmla="*/ 2147483647 h 66"/>
                <a:gd name="T66" fmla="*/ 2147483647 w 77"/>
                <a:gd name="T67" fmla="*/ 2147483647 h 66"/>
                <a:gd name="T68" fmla="*/ 2147483647 w 77"/>
                <a:gd name="T69" fmla="*/ 2147483647 h 66"/>
                <a:gd name="T70" fmla="*/ 2147483647 w 77"/>
                <a:gd name="T71" fmla="*/ 2147483647 h 66"/>
                <a:gd name="T72" fmla="*/ 2147483647 w 77"/>
                <a:gd name="T73" fmla="*/ 2147483647 h 66"/>
                <a:gd name="T74" fmla="*/ 2147483647 w 77"/>
                <a:gd name="T75" fmla="*/ 2147483647 h 66"/>
                <a:gd name="T76" fmla="*/ 2147483647 w 77"/>
                <a:gd name="T77" fmla="*/ 2147483647 h 66"/>
                <a:gd name="T78" fmla="*/ 2147483647 w 77"/>
                <a:gd name="T79" fmla="*/ 2147483647 h 66"/>
                <a:gd name="T80" fmla="*/ 2147483647 w 77"/>
                <a:gd name="T81" fmla="*/ 2147483647 h 66"/>
                <a:gd name="T82" fmla="*/ 2147483647 w 77"/>
                <a:gd name="T83" fmla="*/ 2147483647 h 66"/>
                <a:gd name="T84" fmla="*/ 0 w 77"/>
                <a:gd name="T85" fmla="*/ 2147483647 h 6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77"/>
                <a:gd name="T130" fmla="*/ 0 h 66"/>
                <a:gd name="T131" fmla="*/ 77 w 77"/>
                <a:gd name="T132" fmla="*/ 66 h 6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77" h="66">
                  <a:moveTo>
                    <a:pt x="0" y="1"/>
                  </a:moveTo>
                  <a:lnTo>
                    <a:pt x="42" y="0"/>
                  </a:lnTo>
                  <a:lnTo>
                    <a:pt x="41" y="1"/>
                  </a:lnTo>
                  <a:lnTo>
                    <a:pt x="43" y="5"/>
                  </a:lnTo>
                  <a:lnTo>
                    <a:pt x="43" y="8"/>
                  </a:lnTo>
                  <a:lnTo>
                    <a:pt x="44" y="10"/>
                  </a:lnTo>
                  <a:lnTo>
                    <a:pt x="45" y="11"/>
                  </a:lnTo>
                  <a:lnTo>
                    <a:pt x="45" y="12"/>
                  </a:lnTo>
                  <a:lnTo>
                    <a:pt x="43" y="13"/>
                  </a:lnTo>
                  <a:lnTo>
                    <a:pt x="43" y="14"/>
                  </a:lnTo>
                  <a:lnTo>
                    <a:pt x="42" y="17"/>
                  </a:lnTo>
                  <a:lnTo>
                    <a:pt x="40" y="22"/>
                  </a:lnTo>
                  <a:lnTo>
                    <a:pt x="37" y="29"/>
                  </a:lnTo>
                  <a:lnTo>
                    <a:pt x="37" y="34"/>
                  </a:lnTo>
                  <a:lnTo>
                    <a:pt x="64" y="33"/>
                  </a:lnTo>
                  <a:lnTo>
                    <a:pt x="64" y="34"/>
                  </a:lnTo>
                  <a:lnTo>
                    <a:pt x="63" y="36"/>
                  </a:lnTo>
                  <a:lnTo>
                    <a:pt x="64" y="40"/>
                  </a:lnTo>
                  <a:lnTo>
                    <a:pt x="66" y="43"/>
                  </a:lnTo>
                  <a:lnTo>
                    <a:pt x="67" y="46"/>
                  </a:lnTo>
                  <a:lnTo>
                    <a:pt x="63" y="45"/>
                  </a:lnTo>
                  <a:lnTo>
                    <a:pt x="60" y="44"/>
                  </a:lnTo>
                  <a:lnTo>
                    <a:pt x="59" y="43"/>
                  </a:lnTo>
                  <a:lnTo>
                    <a:pt x="58" y="44"/>
                  </a:lnTo>
                  <a:lnTo>
                    <a:pt x="55" y="46"/>
                  </a:lnTo>
                  <a:lnTo>
                    <a:pt x="55" y="48"/>
                  </a:lnTo>
                  <a:lnTo>
                    <a:pt x="56" y="49"/>
                  </a:lnTo>
                  <a:lnTo>
                    <a:pt x="58" y="49"/>
                  </a:lnTo>
                  <a:lnTo>
                    <a:pt x="60" y="49"/>
                  </a:lnTo>
                  <a:lnTo>
                    <a:pt x="62" y="48"/>
                  </a:lnTo>
                  <a:lnTo>
                    <a:pt x="63" y="47"/>
                  </a:lnTo>
                  <a:lnTo>
                    <a:pt x="65" y="47"/>
                  </a:lnTo>
                  <a:lnTo>
                    <a:pt x="66" y="47"/>
                  </a:lnTo>
                  <a:lnTo>
                    <a:pt x="66" y="48"/>
                  </a:lnTo>
                  <a:lnTo>
                    <a:pt x="65" y="48"/>
                  </a:lnTo>
                  <a:lnTo>
                    <a:pt x="64" y="49"/>
                  </a:lnTo>
                  <a:lnTo>
                    <a:pt x="65" y="50"/>
                  </a:lnTo>
                  <a:lnTo>
                    <a:pt x="66" y="51"/>
                  </a:lnTo>
                  <a:lnTo>
                    <a:pt x="67" y="51"/>
                  </a:lnTo>
                  <a:lnTo>
                    <a:pt x="68" y="49"/>
                  </a:lnTo>
                  <a:lnTo>
                    <a:pt x="71" y="47"/>
                  </a:lnTo>
                  <a:lnTo>
                    <a:pt x="72" y="47"/>
                  </a:lnTo>
                  <a:lnTo>
                    <a:pt x="73" y="47"/>
                  </a:lnTo>
                  <a:lnTo>
                    <a:pt x="74" y="48"/>
                  </a:lnTo>
                  <a:lnTo>
                    <a:pt x="73" y="49"/>
                  </a:lnTo>
                  <a:lnTo>
                    <a:pt x="74" y="50"/>
                  </a:lnTo>
                  <a:lnTo>
                    <a:pt x="73" y="51"/>
                  </a:lnTo>
                  <a:lnTo>
                    <a:pt x="72" y="51"/>
                  </a:lnTo>
                  <a:lnTo>
                    <a:pt x="70" y="54"/>
                  </a:lnTo>
                  <a:lnTo>
                    <a:pt x="68" y="56"/>
                  </a:lnTo>
                  <a:lnTo>
                    <a:pt x="68" y="57"/>
                  </a:lnTo>
                  <a:lnTo>
                    <a:pt x="68" y="59"/>
                  </a:lnTo>
                  <a:lnTo>
                    <a:pt x="71" y="60"/>
                  </a:lnTo>
                  <a:lnTo>
                    <a:pt x="76" y="62"/>
                  </a:lnTo>
                  <a:lnTo>
                    <a:pt x="77" y="63"/>
                  </a:lnTo>
                  <a:lnTo>
                    <a:pt x="77" y="65"/>
                  </a:lnTo>
                  <a:lnTo>
                    <a:pt x="76" y="65"/>
                  </a:lnTo>
                  <a:lnTo>
                    <a:pt x="72" y="66"/>
                  </a:lnTo>
                  <a:lnTo>
                    <a:pt x="71" y="63"/>
                  </a:lnTo>
                  <a:lnTo>
                    <a:pt x="69" y="62"/>
                  </a:lnTo>
                  <a:lnTo>
                    <a:pt x="65" y="61"/>
                  </a:lnTo>
                  <a:lnTo>
                    <a:pt x="64" y="59"/>
                  </a:lnTo>
                  <a:lnTo>
                    <a:pt x="63" y="59"/>
                  </a:lnTo>
                  <a:lnTo>
                    <a:pt x="62" y="59"/>
                  </a:lnTo>
                  <a:lnTo>
                    <a:pt x="61" y="62"/>
                  </a:lnTo>
                  <a:lnTo>
                    <a:pt x="62" y="63"/>
                  </a:lnTo>
                  <a:lnTo>
                    <a:pt x="60" y="65"/>
                  </a:lnTo>
                  <a:lnTo>
                    <a:pt x="59" y="65"/>
                  </a:lnTo>
                  <a:lnTo>
                    <a:pt x="58" y="63"/>
                  </a:lnTo>
                  <a:lnTo>
                    <a:pt x="57" y="63"/>
                  </a:lnTo>
                  <a:lnTo>
                    <a:pt x="55" y="63"/>
                  </a:lnTo>
                  <a:lnTo>
                    <a:pt x="54" y="63"/>
                  </a:lnTo>
                  <a:lnTo>
                    <a:pt x="52" y="65"/>
                  </a:lnTo>
                  <a:lnTo>
                    <a:pt x="50" y="65"/>
                  </a:lnTo>
                  <a:lnTo>
                    <a:pt x="49" y="64"/>
                  </a:lnTo>
                  <a:lnTo>
                    <a:pt x="47" y="64"/>
                  </a:lnTo>
                  <a:lnTo>
                    <a:pt x="43" y="60"/>
                  </a:lnTo>
                  <a:lnTo>
                    <a:pt x="41" y="59"/>
                  </a:lnTo>
                  <a:lnTo>
                    <a:pt x="39" y="58"/>
                  </a:lnTo>
                  <a:lnTo>
                    <a:pt x="38" y="57"/>
                  </a:lnTo>
                  <a:lnTo>
                    <a:pt x="37" y="57"/>
                  </a:lnTo>
                  <a:lnTo>
                    <a:pt x="37" y="56"/>
                  </a:lnTo>
                  <a:lnTo>
                    <a:pt x="37" y="55"/>
                  </a:lnTo>
                  <a:lnTo>
                    <a:pt x="36" y="56"/>
                  </a:lnTo>
                  <a:lnTo>
                    <a:pt x="34" y="55"/>
                  </a:lnTo>
                  <a:lnTo>
                    <a:pt x="34" y="54"/>
                  </a:lnTo>
                  <a:lnTo>
                    <a:pt x="33" y="54"/>
                  </a:lnTo>
                  <a:lnTo>
                    <a:pt x="30" y="57"/>
                  </a:lnTo>
                  <a:lnTo>
                    <a:pt x="31" y="58"/>
                  </a:lnTo>
                  <a:lnTo>
                    <a:pt x="27" y="59"/>
                  </a:lnTo>
                  <a:lnTo>
                    <a:pt x="19" y="57"/>
                  </a:lnTo>
                  <a:lnTo>
                    <a:pt x="15" y="56"/>
                  </a:lnTo>
                  <a:lnTo>
                    <a:pt x="4" y="57"/>
                  </a:lnTo>
                  <a:lnTo>
                    <a:pt x="4" y="56"/>
                  </a:lnTo>
                  <a:lnTo>
                    <a:pt x="4" y="55"/>
                  </a:lnTo>
                  <a:lnTo>
                    <a:pt x="4" y="54"/>
                  </a:lnTo>
                  <a:lnTo>
                    <a:pt x="5" y="53"/>
                  </a:lnTo>
                  <a:lnTo>
                    <a:pt x="7" y="49"/>
                  </a:lnTo>
                  <a:lnTo>
                    <a:pt x="6" y="47"/>
                  </a:lnTo>
                  <a:lnTo>
                    <a:pt x="6" y="46"/>
                  </a:lnTo>
                  <a:lnTo>
                    <a:pt x="6" y="45"/>
                  </a:lnTo>
                  <a:lnTo>
                    <a:pt x="6" y="44"/>
                  </a:lnTo>
                  <a:lnTo>
                    <a:pt x="6" y="42"/>
                  </a:lnTo>
                  <a:lnTo>
                    <a:pt x="7" y="41"/>
                  </a:lnTo>
                  <a:lnTo>
                    <a:pt x="8" y="40"/>
                  </a:lnTo>
                  <a:lnTo>
                    <a:pt x="9" y="37"/>
                  </a:lnTo>
                  <a:lnTo>
                    <a:pt x="9" y="35"/>
                  </a:lnTo>
                  <a:lnTo>
                    <a:pt x="8" y="32"/>
                  </a:lnTo>
                  <a:lnTo>
                    <a:pt x="7" y="30"/>
                  </a:lnTo>
                  <a:lnTo>
                    <a:pt x="6" y="30"/>
                  </a:lnTo>
                  <a:lnTo>
                    <a:pt x="7" y="29"/>
                  </a:lnTo>
                  <a:lnTo>
                    <a:pt x="6" y="28"/>
                  </a:lnTo>
                  <a:lnTo>
                    <a:pt x="5" y="27"/>
                  </a:lnTo>
                  <a:lnTo>
                    <a:pt x="4" y="26"/>
                  </a:lnTo>
                  <a:lnTo>
                    <a:pt x="4" y="25"/>
                  </a:lnTo>
                  <a:lnTo>
                    <a:pt x="5" y="24"/>
                  </a:lnTo>
                  <a:lnTo>
                    <a:pt x="4" y="21"/>
                  </a:lnTo>
                  <a:lnTo>
                    <a:pt x="1" y="19"/>
                  </a:lnTo>
                  <a:lnTo>
                    <a:pt x="1" y="1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987EB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561" name="Freeform 132"/>
            <p:cNvSpPr>
              <a:spLocks/>
            </p:cNvSpPr>
            <p:nvPr/>
          </p:nvSpPr>
          <p:spPr bwMode="auto">
            <a:xfrm>
              <a:off x="3633" y="1799"/>
              <a:ext cx="277" cy="463"/>
            </a:xfrm>
            <a:custGeom>
              <a:avLst/>
              <a:gdLst>
                <a:gd name="T0" fmla="*/ 2147483647 w 54"/>
                <a:gd name="T1" fmla="*/ 2147483647 h 95"/>
                <a:gd name="T2" fmla="*/ 2147483647 w 54"/>
                <a:gd name="T3" fmla="*/ 2147483647 h 95"/>
                <a:gd name="T4" fmla="*/ 2147483647 w 54"/>
                <a:gd name="T5" fmla="*/ 2147483647 h 95"/>
                <a:gd name="T6" fmla="*/ 2147483647 w 54"/>
                <a:gd name="T7" fmla="*/ 2147483647 h 95"/>
                <a:gd name="T8" fmla="*/ 2147483647 w 54"/>
                <a:gd name="T9" fmla="*/ 2147483647 h 95"/>
                <a:gd name="T10" fmla="*/ 2147483647 w 54"/>
                <a:gd name="T11" fmla="*/ 2147483647 h 95"/>
                <a:gd name="T12" fmla="*/ 2147483647 w 54"/>
                <a:gd name="T13" fmla="*/ 2147483647 h 95"/>
                <a:gd name="T14" fmla="*/ 2147483647 w 54"/>
                <a:gd name="T15" fmla="*/ 2147483647 h 95"/>
                <a:gd name="T16" fmla="*/ 2147483647 w 54"/>
                <a:gd name="T17" fmla="*/ 2147483647 h 95"/>
                <a:gd name="T18" fmla="*/ 2147483647 w 54"/>
                <a:gd name="T19" fmla="*/ 2147483647 h 95"/>
                <a:gd name="T20" fmla="*/ 2147483647 w 54"/>
                <a:gd name="T21" fmla="*/ 2147483647 h 95"/>
                <a:gd name="T22" fmla="*/ 2147483647 w 54"/>
                <a:gd name="T23" fmla="*/ 2147483647 h 95"/>
                <a:gd name="T24" fmla="*/ 0 w 54"/>
                <a:gd name="T25" fmla="*/ 2147483647 h 95"/>
                <a:gd name="T26" fmla="*/ 0 w 54"/>
                <a:gd name="T27" fmla="*/ 2147483647 h 95"/>
                <a:gd name="T28" fmla="*/ 2147483647 w 54"/>
                <a:gd name="T29" fmla="*/ 2147483647 h 95"/>
                <a:gd name="T30" fmla="*/ 2147483647 w 54"/>
                <a:gd name="T31" fmla="*/ 2147483647 h 95"/>
                <a:gd name="T32" fmla="*/ 2147483647 w 54"/>
                <a:gd name="T33" fmla="*/ 2147483647 h 95"/>
                <a:gd name="T34" fmla="*/ 2147483647 w 54"/>
                <a:gd name="T35" fmla="*/ 2147483647 h 95"/>
                <a:gd name="T36" fmla="*/ 2147483647 w 54"/>
                <a:gd name="T37" fmla="*/ 2147483647 h 95"/>
                <a:gd name="T38" fmla="*/ 2147483647 w 54"/>
                <a:gd name="T39" fmla="*/ 2147483647 h 95"/>
                <a:gd name="T40" fmla="*/ 2147483647 w 54"/>
                <a:gd name="T41" fmla="*/ 2147483647 h 95"/>
                <a:gd name="T42" fmla="*/ 2147483647 w 54"/>
                <a:gd name="T43" fmla="*/ 2147483647 h 95"/>
                <a:gd name="T44" fmla="*/ 2147483647 w 54"/>
                <a:gd name="T45" fmla="*/ 2147483647 h 95"/>
                <a:gd name="T46" fmla="*/ 2147483647 w 54"/>
                <a:gd name="T47" fmla="*/ 2147483647 h 95"/>
                <a:gd name="T48" fmla="*/ 2147483647 w 54"/>
                <a:gd name="T49" fmla="*/ 2147483647 h 95"/>
                <a:gd name="T50" fmla="*/ 2147483647 w 54"/>
                <a:gd name="T51" fmla="*/ 2147483647 h 95"/>
                <a:gd name="T52" fmla="*/ 2147483647 w 54"/>
                <a:gd name="T53" fmla="*/ 2147483647 h 95"/>
                <a:gd name="T54" fmla="*/ 2147483647 w 54"/>
                <a:gd name="T55" fmla="*/ 2147483647 h 95"/>
                <a:gd name="T56" fmla="*/ 2147483647 w 54"/>
                <a:gd name="T57" fmla="*/ 2147483647 h 95"/>
                <a:gd name="T58" fmla="*/ 2147483647 w 54"/>
                <a:gd name="T59" fmla="*/ 2147483647 h 95"/>
                <a:gd name="T60" fmla="*/ 2147483647 w 54"/>
                <a:gd name="T61" fmla="*/ 2147483647 h 95"/>
                <a:gd name="T62" fmla="*/ 2147483647 w 54"/>
                <a:gd name="T63" fmla="*/ 2147483647 h 95"/>
                <a:gd name="T64" fmla="*/ 2147483647 w 54"/>
                <a:gd name="T65" fmla="*/ 2147483647 h 95"/>
                <a:gd name="T66" fmla="*/ 2147483647 w 54"/>
                <a:gd name="T67" fmla="*/ 2147483647 h 95"/>
                <a:gd name="T68" fmla="*/ 2147483647 w 54"/>
                <a:gd name="T69" fmla="*/ 2147483647 h 95"/>
                <a:gd name="T70" fmla="*/ 2147483647 w 54"/>
                <a:gd name="T71" fmla="*/ 2147483647 h 95"/>
                <a:gd name="T72" fmla="*/ 2147483647 w 54"/>
                <a:gd name="T73" fmla="*/ 2147483647 h 95"/>
                <a:gd name="T74" fmla="*/ 2147483647 w 54"/>
                <a:gd name="T75" fmla="*/ 2147483647 h 95"/>
                <a:gd name="T76" fmla="*/ 2147483647 w 54"/>
                <a:gd name="T77" fmla="*/ 2147483647 h 95"/>
                <a:gd name="T78" fmla="*/ 2147483647 w 54"/>
                <a:gd name="T79" fmla="*/ 2147483647 h 95"/>
                <a:gd name="T80" fmla="*/ 2147483647 w 54"/>
                <a:gd name="T81" fmla="*/ 2147483647 h 95"/>
                <a:gd name="T82" fmla="*/ 2147483647 w 54"/>
                <a:gd name="T83" fmla="*/ 2147483647 h 95"/>
                <a:gd name="T84" fmla="*/ 2147483647 w 54"/>
                <a:gd name="T85" fmla="*/ 2147483647 h 95"/>
                <a:gd name="T86" fmla="*/ 2147483647 w 54"/>
                <a:gd name="T87" fmla="*/ 2147483647 h 95"/>
                <a:gd name="T88" fmla="*/ 2147483647 w 54"/>
                <a:gd name="T89" fmla="*/ 2147483647 h 95"/>
                <a:gd name="T90" fmla="*/ 2147483647 w 54"/>
                <a:gd name="T91" fmla="*/ 2147483647 h 95"/>
                <a:gd name="T92" fmla="*/ 2147483647 w 54"/>
                <a:gd name="T93" fmla="*/ 2147483647 h 95"/>
                <a:gd name="T94" fmla="*/ 2147483647 w 54"/>
                <a:gd name="T95" fmla="*/ 2147483647 h 95"/>
                <a:gd name="T96" fmla="*/ 2147483647 w 54"/>
                <a:gd name="T97" fmla="*/ 0 h 9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4"/>
                <a:gd name="T148" fmla="*/ 0 h 95"/>
                <a:gd name="T149" fmla="*/ 54 w 54"/>
                <a:gd name="T150" fmla="*/ 95 h 95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4" h="95">
                  <a:moveTo>
                    <a:pt x="44" y="0"/>
                  </a:moveTo>
                  <a:lnTo>
                    <a:pt x="9" y="2"/>
                  </a:lnTo>
                  <a:lnTo>
                    <a:pt x="9" y="3"/>
                  </a:lnTo>
                  <a:lnTo>
                    <a:pt x="12" y="5"/>
                  </a:lnTo>
                  <a:lnTo>
                    <a:pt x="12" y="6"/>
                  </a:lnTo>
                  <a:lnTo>
                    <a:pt x="15" y="8"/>
                  </a:lnTo>
                  <a:lnTo>
                    <a:pt x="16" y="11"/>
                  </a:lnTo>
                  <a:lnTo>
                    <a:pt x="15" y="12"/>
                  </a:lnTo>
                  <a:lnTo>
                    <a:pt x="14" y="14"/>
                  </a:lnTo>
                  <a:lnTo>
                    <a:pt x="14" y="15"/>
                  </a:lnTo>
                  <a:lnTo>
                    <a:pt x="14" y="16"/>
                  </a:lnTo>
                  <a:lnTo>
                    <a:pt x="11" y="19"/>
                  </a:lnTo>
                  <a:lnTo>
                    <a:pt x="9" y="19"/>
                  </a:lnTo>
                  <a:lnTo>
                    <a:pt x="9" y="20"/>
                  </a:lnTo>
                  <a:lnTo>
                    <a:pt x="6" y="20"/>
                  </a:lnTo>
                  <a:lnTo>
                    <a:pt x="5" y="21"/>
                  </a:lnTo>
                  <a:lnTo>
                    <a:pt x="4" y="23"/>
                  </a:lnTo>
                  <a:lnTo>
                    <a:pt x="4" y="24"/>
                  </a:lnTo>
                  <a:lnTo>
                    <a:pt x="6" y="26"/>
                  </a:lnTo>
                  <a:lnTo>
                    <a:pt x="6" y="27"/>
                  </a:lnTo>
                  <a:lnTo>
                    <a:pt x="6" y="29"/>
                  </a:lnTo>
                  <a:lnTo>
                    <a:pt x="4" y="34"/>
                  </a:lnTo>
                  <a:lnTo>
                    <a:pt x="2" y="35"/>
                  </a:lnTo>
                  <a:lnTo>
                    <a:pt x="1" y="36"/>
                  </a:lnTo>
                  <a:lnTo>
                    <a:pt x="1" y="38"/>
                  </a:lnTo>
                  <a:lnTo>
                    <a:pt x="0" y="39"/>
                  </a:lnTo>
                  <a:lnTo>
                    <a:pt x="0" y="40"/>
                  </a:lnTo>
                  <a:lnTo>
                    <a:pt x="0" y="41"/>
                  </a:lnTo>
                  <a:lnTo>
                    <a:pt x="0" y="45"/>
                  </a:lnTo>
                  <a:lnTo>
                    <a:pt x="1" y="48"/>
                  </a:lnTo>
                  <a:lnTo>
                    <a:pt x="1" y="49"/>
                  </a:lnTo>
                  <a:lnTo>
                    <a:pt x="5" y="53"/>
                  </a:lnTo>
                  <a:lnTo>
                    <a:pt x="9" y="56"/>
                  </a:lnTo>
                  <a:lnTo>
                    <a:pt x="10" y="57"/>
                  </a:lnTo>
                  <a:lnTo>
                    <a:pt x="12" y="64"/>
                  </a:lnTo>
                  <a:lnTo>
                    <a:pt x="13" y="64"/>
                  </a:lnTo>
                  <a:lnTo>
                    <a:pt x="14" y="63"/>
                  </a:lnTo>
                  <a:lnTo>
                    <a:pt x="15" y="62"/>
                  </a:lnTo>
                  <a:lnTo>
                    <a:pt x="18" y="64"/>
                  </a:lnTo>
                  <a:lnTo>
                    <a:pt x="19" y="65"/>
                  </a:lnTo>
                  <a:lnTo>
                    <a:pt x="18" y="67"/>
                  </a:lnTo>
                  <a:lnTo>
                    <a:pt x="19" y="69"/>
                  </a:lnTo>
                  <a:lnTo>
                    <a:pt x="16" y="72"/>
                  </a:lnTo>
                  <a:lnTo>
                    <a:pt x="16" y="73"/>
                  </a:lnTo>
                  <a:lnTo>
                    <a:pt x="17" y="75"/>
                  </a:lnTo>
                  <a:lnTo>
                    <a:pt x="19" y="78"/>
                  </a:lnTo>
                  <a:lnTo>
                    <a:pt x="23" y="80"/>
                  </a:lnTo>
                  <a:lnTo>
                    <a:pt x="24" y="81"/>
                  </a:lnTo>
                  <a:lnTo>
                    <a:pt x="28" y="84"/>
                  </a:lnTo>
                  <a:lnTo>
                    <a:pt x="29" y="87"/>
                  </a:lnTo>
                  <a:lnTo>
                    <a:pt x="30" y="88"/>
                  </a:lnTo>
                  <a:lnTo>
                    <a:pt x="30" y="89"/>
                  </a:lnTo>
                  <a:lnTo>
                    <a:pt x="29" y="90"/>
                  </a:lnTo>
                  <a:lnTo>
                    <a:pt x="29" y="91"/>
                  </a:lnTo>
                  <a:lnTo>
                    <a:pt x="32" y="95"/>
                  </a:lnTo>
                  <a:lnTo>
                    <a:pt x="32" y="94"/>
                  </a:lnTo>
                  <a:lnTo>
                    <a:pt x="33" y="94"/>
                  </a:lnTo>
                  <a:lnTo>
                    <a:pt x="34" y="95"/>
                  </a:lnTo>
                  <a:lnTo>
                    <a:pt x="34" y="92"/>
                  </a:lnTo>
                  <a:lnTo>
                    <a:pt x="36" y="91"/>
                  </a:lnTo>
                  <a:lnTo>
                    <a:pt x="38" y="91"/>
                  </a:lnTo>
                  <a:lnTo>
                    <a:pt x="40" y="92"/>
                  </a:lnTo>
                  <a:lnTo>
                    <a:pt x="42" y="93"/>
                  </a:lnTo>
                  <a:lnTo>
                    <a:pt x="43" y="93"/>
                  </a:lnTo>
                  <a:lnTo>
                    <a:pt x="43" y="89"/>
                  </a:lnTo>
                  <a:lnTo>
                    <a:pt x="42" y="87"/>
                  </a:lnTo>
                  <a:lnTo>
                    <a:pt x="44" y="87"/>
                  </a:lnTo>
                  <a:lnTo>
                    <a:pt x="48" y="86"/>
                  </a:lnTo>
                  <a:lnTo>
                    <a:pt x="48" y="85"/>
                  </a:lnTo>
                  <a:lnTo>
                    <a:pt x="47" y="83"/>
                  </a:lnTo>
                  <a:lnTo>
                    <a:pt x="47" y="81"/>
                  </a:lnTo>
                  <a:lnTo>
                    <a:pt x="48" y="80"/>
                  </a:lnTo>
                  <a:lnTo>
                    <a:pt x="48" y="79"/>
                  </a:lnTo>
                  <a:lnTo>
                    <a:pt x="48" y="76"/>
                  </a:lnTo>
                  <a:lnTo>
                    <a:pt x="48" y="73"/>
                  </a:lnTo>
                  <a:lnTo>
                    <a:pt x="50" y="71"/>
                  </a:lnTo>
                  <a:lnTo>
                    <a:pt x="52" y="68"/>
                  </a:lnTo>
                  <a:lnTo>
                    <a:pt x="52" y="67"/>
                  </a:lnTo>
                  <a:lnTo>
                    <a:pt x="54" y="64"/>
                  </a:lnTo>
                  <a:lnTo>
                    <a:pt x="53" y="60"/>
                  </a:lnTo>
                  <a:lnTo>
                    <a:pt x="52" y="57"/>
                  </a:lnTo>
                  <a:lnTo>
                    <a:pt x="52" y="55"/>
                  </a:lnTo>
                  <a:lnTo>
                    <a:pt x="52" y="54"/>
                  </a:lnTo>
                  <a:lnTo>
                    <a:pt x="52" y="53"/>
                  </a:lnTo>
                  <a:lnTo>
                    <a:pt x="49" y="13"/>
                  </a:lnTo>
                  <a:lnTo>
                    <a:pt x="48" y="12"/>
                  </a:lnTo>
                  <a:lnTo>
                    <a:pt x="48" y="11"/>
                  </a:lnTo>
                  <a:lnTo>
                    <a:pt x="47" y="8"/>
                  </a:lnTo>
                  <a:lnTo>
                    <a:pt x="46" y="6"/>
                  </a:lnTo>
                  <a:lnTo>
                    <a:pt x="45" y="5"/>
                  </a:lnTo>
                  <a:lnTo>
                    <a:pt x="44" y="3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6987EB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562" name="Freeform 133"/>
            <p:cNvSpPr>
              <a:spLocks/>
            </p:cNvSpPr>
            <p:nvPr/>
          </p:nvSpPr>
          <p:spPr bwMode="auto">
            <a:xfrm>
              <a:off x="3925" y="1506"/>
              <a:ext cx="267" cy="346"/>
            </a:xfrm>
            <a:custGeom>
              <a:avLst/>
              <a:gdLst>
                <a:gd name="T0" fmla="*/ 2147483647 w 52"/>
                <a:gd name="T1" fmla="*/ 2147483647 h 71"/>
                <a:gd name="T2" fmla="*/ 2147483647 w 52"/>
                <a:gd name="T3" fmla="*/ 2147483647 h 71"/>
                <a:gd name="T4" fmla="*/ 2147483647 w 52"/>
                <a:gd name="T5" fmla="*/ 2147483647 h 71"/>
                <a:gd name="T6" fmla="*/ 2147483647 w 52"/>
                <a:gd name="T7" fmla="*/ 2147483647 h 71"/>
                <a:gd name="T8" fmla="*/ 2147483647 w 52"/>
                <a:gd name="T9" fmla="*/ 2147483647 h 71"/>
                <a:gd name="T10" fmla="*/ 2147483647 w 52"/>
                <a:gd name="T11" fmla="*/ 2147483647 h 71"/>
                <a:gd name="T12" fmla="*/ 2147483647 w 52"/>
                <a:gd name="T13" fmla="*/ 2147483647 h 71"/>
                <a:gd name="T14" fmla="*/ 2147483647 w 52"/>
                <a:gd name="T15" fmla="*/ 2147483647 h 71"/>
                <a:gd name="T16" fmla="*/ 2147483647 w 52"/>
                <a:gd name="T17" fmla="*/ 2147483647 h 71"/>
                <a:gd name="T18" fmla="*/ 2147483647 w 52"/>
                <a:gd name="T19" fmla="*/ 2147483647 h 71"/>
                <a:gd name="T20" fmla="*/ 2147483647 w 52"/>
                <a:gd name="T21" fmla="*/ 2147483647 h 71"/>
                <a:gd name="T22" fmla="*/ 2147483647 w 52"/>
                <a:gd name="T23" fmla="*/ 2147483647 h 71"/>
                <a:gd name="T24" fmla="*/ 2147483647 w 52"/>
                <a:gd name="T25" fmla="*/ 2147483647 h 71"/>
                <a:gd name="T26" fmla="*/ 2147483647 w 52"/>
                <a:gd name="T27" fmla="*/ 2147483647 h 71"/>
                <a:gd name="T28" fmla="*/ 2147483647 w 52"/>
                <a:gd name="T29" fmla="*/ 2147483647 h 71"/>
                <a:gd name="T30" fmla="*/ 2147483647 w 52"/>
                <a:gd name="T31" fmla="*/ 2147483647 h 71"/>
                <a:gd name="T32" fmla="*/ 2147483647 w 52"/>
                <a:gd name="T33" fmla="*/ 2147483647 h 71"/>
                <a:gd name="T34" fmla="*/ 2147483647 w 52"/>
                <a:gd name="T35" fmla="*/ 2147483647 h 71"/>
                <a:gd name="T36" fmla="*/ 2147483647 w 52"/>
                <a:gd name="T37" fmla="*/ 2147483647 h 71"/>
                <a:gd name="T38" fmla="*/ 2147483647 w 52"/>
                <a:gd name="T39" fmla="*/ 2147483647 h 71"/>
                <a:gd name="T40" fmla="*/ 2147483647 w 52"/>
                <a:gd name="T41" fmla="*/ 2147483647 h 71"/>
                <a:gd name="T42" fmla="*/ 2147483647 w 52"/>
                <a:gd name="T43" fmla="*/ 2147483647 h 71"/>
                <a:gd name="T44" fmla="*/ 2147483647 w 52"/>
                <a:gd name="T45" fmla="*/ 2147483647 h 71"/>
                <a:gd name="T46" fmla="*/ 2147483647 w 52"/>
                <a:gd name="T47" fmla="*/ 2147483647 h 71"/>
                <a:gd name="T48" fmla="*/ 2147483647 w 52"/>
                <a:gd name="T49" fmla="*/ 2147483647 h 71"/>
                <a:gd name="T50" fmla="*/ 2147483647 w 52"/>
                <a:gd name="T51" fmla="*/ 2147483647 h 71"/>
                <a:gd name="T52" fmla="*/ 2147483647 w 52"/>
                <a:gd name="T53" fmla="*/ 2147483647 h 71"/>
                <a:gd name="T54" fmla="*/ 2147483647 w 52"/>
                <a:gd name="T55" fmla="*/ 2147483647 h 71"/>
                <a:gd name="T56" fmla="*/ 2147483647 w 52"/>
                <a:gd name="T57" fmla="*/ 2147483647 h 71"/>
                <a:gd name="T58" fmla="*/ 2147483647 w 52"/>
                <a:gd name="T59" fmla="*/ 2147483647 h 71"/>
                <a:gd name="T60" fmla="*/ 2147483647 w 52"/>
                <a:gd name="T61" fmla="*/ 2147483647 h 71"/>
                <a:gd name="T62" fmla="*/ 2147483647 w 52"/>
                <a:gd name="T63" fmla="*/ 2147483647 h 71"/>
                <a:gd name="T64" fmla="*/ 2147483647 w 52"/>
                <a:gd name="T65" fmla="*/ 2147483647 h 71"/>
                <a:gd name="T66" fmla="*/ 2147483647 w 52"/>
                <a:gd name="T67" fmla="*/ 2147483647 h 71"/>
                <a:gd name="T68" fmla="*/ 2147483647 w 52"/>
                <a:gd name="T69" fmla="*/ 2147483647 h 71"/>
                <a:gd name="T70" fmla="*/ 2147483647 w 52"/>
                <a:gd name="T71" fmla="*/ 2147483647 h 71"/>
                <a:gd name="T72" fmla="*/ 2147483647 w 52"/>
                <a:gd name="T73" fmla="*/ 2147483647 h 71"/>
                <a:gd name="T74" fmla="*/ 2147483647 w 52"/>
                <a:gd name="T75" fmla="*/ 2147483647 h 71"/>
                <a:gd name="T76" fmla="*/ 2147483647 w 52"/>
                <a:gd name="T77" fmla="*/ 2147483647 h 71"/>
                <a:gd name="T78" fmla="*/ 2147483647 w 52"/>
                <a:gd name="T79" fmla="*/ 2147483647 h 71"/>
                <a:gd name="T80" fmla="*/ 2147483647 w 52"/>
                <a:gd name="T81" fmla="*/ 2147483647 h 71"/>
                <a:gd name="T82" fmla="*/ 2147483647 w 52"/>
                <a:gd name="T83" fmla="*/ 2147483647 h 71"/>
                <a:gd name="T84" fmla="*/ 2147483647 w 52"/>
                <a:gd name="T85" fmla="*/ 2147483647 h 71"/>
                <a:gd name="T86" fmla="*/ 2147483647 w 52"/>
                <a:gd name="T87" fmla="*/ 2147483647 h 71"/>
                <a:gd name="T88" fmla="*/ 2147483647 w 52"/>
                <a:gd name="T89" fmla="*/ 2147483647 h 71"/>
                <a:gd name="T90" fmla="*/ 2147483647 w 52"/>
                <a:gd name="T91" fmla="*/ 2147483647 h 71"/>
                <a:gd name="T92" fmla="*/ 2147483647 w 52"/>
                <a:gd name="T93" fmla="*/ 2147483647 h 71"/>
                <a:gd name="T94" fmla="*/ 2147483647 w 52"/>
                <a:gd name="T95" fmla="*/ 2147483647 h 71"/>
                <a:gd name="T96" fmla="*/ 2147483647 w 52"/>
                <a:gd name="T97" fmla="*/ 2147483647 h 71"/>
                <a:gd name="T98" fmla="*/ 2147483647 w 52"/>
                <a:gd name="T99" fmla="*/ 2147483647 h 71"/>
                <a:gd name="T100" fmla="*/ 2147483647 w 52"/>
                <a:gd name="T101" fmla="*/ 2147483647 h 71"/>
                <a:gd name="T102" fmla="*/ 2147483647 w 52"/>
                <a:gd name="T103" fmla="*/ 2147483647 h 71"/>
                <a:gd name="T104" fmla="*/ 2147483647 w 52"/>
                <a:gd name="T105" fmla="*/ 2147483647 h 71"/>
                <a:gd name="T106" fmla="*/ 0 w 52"/>
                <a:gd name="T107" fmla="*/ 2147483647 h 71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52"/>
                <a:gd name="T163" fmla="*/ 0 h 71"/>
                <a:gd name="T164" fmla="*/ 52 w 52"/>
                <a:gd name="T165" fmla="*/ 71 h 71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52" h="71">
                  <a:moveTo>
                    <a:pt x="0" y="71"/>
                  </a:moveTo>
                  <a:lnTo>
                    <a:pt x="26" y="68"/>
                  </a:lnTo>
                  <a:lnTo>
                    <a:pt x="26" y="69"/>
                  </a:lnTo>
                  <a:lnTo>
                    <a:pt x="43" y="67"/>
                  </a:lnTo>
                  <a:lnTo>
                    <a:pt x="43" y="66"/>
                  </a:lnTo>
                  <a:lnTo>
                    <a:pt x="45" y="62"/>
                  </a:lnTo>
                  <a:lnTo>
                    <a:pt x="45" y="61"/>
                  </a:lnTo>
                  <a:lnTo>
                    <a:pt x="45" y="58"/>
                  </a:lnTo>
                  <a:lnTo>
                    <a:pt x="46" y="56"/>
                  </a:lnTo>
                  <a:lnTo>
                    <a:pt x="48" y="55"/>
                  </a:lnTo>
                  <a:lnTo>
                    <a:pt x="48" y="52"/>
                  </a:lnTo>
                  <a:lnTo>
                    <a:pt x="49" y="52"/>
                  </a:lnTo>
                  <a:lnTo>
                    <a:pt x="49" y="51"/>
                  </a:lnTo>
                  <a:lnTo>
                    <a:pt x="50" y="50"/>
                  </a:lnTo>
                  <a:lnTo>
                    <a:pt x="50" y="51"/>
                  </a:lnTo>
                  <a:lnTo>
                    <a:pt x="51" y="51"/>
                  </a:lnTo>
                  <a:lnTo>
                    <a:pt x="52" y="50"/>
                  </a:lnTo>
                  <a:lnTo>
                    <a:pt x="52" y="49"/>
                  </a:lnTo>
                  <a:lnTo>
                    <a:pt x="52" y="46"/>
                  </a:lnTo>
                  <a:lnTo>
                    <a:pt x="52" y="43"/>
                  </a:lnTo>
                  <a:lnTo>
                    <a:pt x="51" y="42"/>
                  </a:lnTo>
                  <a:lnTo>
                    <a:pt x="51" y="37"/>
                  </a:lnTo>
                  <a:lnTo>
                    <a:pt x="47" y="28"/>
                  </a:lnTo>
                  <a:lnTo>
                    <a:pt x="43" y="27"/>
                  </a:lnTo>
                  <a:lnTo>
                    <a:pt x="42" y="28"/>
                  </a:lnTo>
                  <a:lnTo>
                    <a:pt x="40" y="29"/>
                  </a:lnTo>
                  <a:lnTo>
                    <a:pt x="36" y="36"/>
                  </a:lnTo>
                  <a:lnTo>
                    <a:pt x="35" y="36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4"/>
                  </a:lnTo>
                  <a:lnTo>
                    <a:pt x="32" y="33"/>
                  </a:lnTo>
                  <a:lnTo>
                    <a:pt x="33" y="30"/>
                  </a:lnTo>
                  <a:lnTo>
                    <a:pt x="33" y="29"/>
                  </a:lnTo>
                  <a:lnTo>
                    <a:pt x="36" y="28"/>
                  </a:lnTo>
                  <a:lnTo>
                    <a:pt x="36" y="26"/>
                  </a:lnTo>
                  <a:lnTo>
                    <a:pt x="37" y="24"/>
                  </a:lnTo>
                  <a:lnTo>
                    <a:pt x="38" y="24"/>
                  </a:lnTo>
                  <a:lnTo>
                    <a:pt x="38" y="22"/>
                  </a:lnTo>
                  <a:lnTo>
                    <a:pt x="38" y="17"/>
                  </a:lnTo>
                  <a:lnTo>
                    <a:pt x="38" y="15"/>
                  </a:lnTo>
                  <a:lnTo>
                    <a:pt x="37" y="14"/>
                  </a:lnTo>
                  <a:lnTo>
                    <a:pt x="36" y="12"/>
                  </a:lnTo>
                  <a:lnTo>
                    <a:pt x="35" y="12"/>
                  </a:lnTo>
                  <a:lnTo>
                    <a:pt x="36" y="11"/>
                  </a:lnTo>
                  <a:lnTo>
                    <a:pt x="37" y="10"/>
                  </a:lnTo>
                  <a:lnTo>
                    <a:pt x="36" y="7"/>
                  </a:lnTo>
                  <a:lnTo>
                    <a:pt x="34" y="6"/>
                  </a:lnTo>
                  <a:lnTo>
                    <a:pt x="30" y="4"/>
                  </a:lnTo>
                  <a:lnTo>
                    <a:pt x="27" y="3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21" y="1"/>
                  </a:lnTo>
                  <a:lnTo>
                    <a:pt x="19" y="0"/>
                  </a:lnTo>
                  <a:lnTo>
                    <a:pt x="18" y="1"/>
                  </a:lnTo>
                  <a:lnTo>
                    <a:pt x="17" y="1"/>
                  </a:lnTo>
                  <a:lnTo>
                    <a:pt x="15" y="3"/>
                  </a:lnTo>
                  <a:lnTo>
                    <a:pt x="15" y="5"/>
                  </a:lnTo>
                  <a:lnTo>
                    <a:pt x="15" y="6"/>
                  </a:lnTo>
                  <a:lnTo>
                    <a:pt x="16" y="6"/>
                  </a:lnTo>
                  <a:lnTo>
                    <a:pt x="16" y="7"/>
                  </a:lnTo>
                  <a:lnTo>
                    <a:pt x="15" y="8"/>
                  </a:lnTo>
                  <a:lnTo>
                    <a:pt x="14" y="8"/>
                  </a:lnTo>
                  <a:lnTo>
                    <a:pt x="13" y="10"/>
                  </a:lnTo>
                  <a:lnTo>
                    <a:pt x="12" y="11"/>
                  </a:lnTo>
                  <a:lnTo>
                    <a:pt x="12" y="13"/>
                  </a:lnTo>
                  <a:lnTo>
                    <a:pt x="13" y="15"/>
                  </a:lnTo>
                  <a:lnTo>
                    <a:pt x="12" y="17"/>
                  </a:lnTo>
                  <a:lnTo>
                    <a:pt x="10" y="18"/>
                  </a:lnTo>
                  <a:lnTo>
                    <a:pt x="10" y="16"/>
                  </a:lnTo>
                  <a:lnTo>
                    <a:pt x="10" y="14"/>
                  </a:lnTo>
                  <a:lnTo>
                    <a:pt x="10" y="13"/>
                  </a:lnTo>
                  <a:lnTo>
                    <a:pt x="10" y="12"/>
                  </a:lnTo>
                  <a:lnTo>
                    <a:pt x="10" y="11"/>
                  </a:lnTo>
                  <a:lnTo>
                    <a:pt x="9" y="12"/>
                  </a:lnTo>
                  <a:lnTo>
                    <a:pt x="8" y="13"/>
                  </a:lnTo>
                  <a:lnTo>
                    <a:pt x="8" y="15"/>
                  </a:lnTo>
                  <a:lnTo>
                    <a:pt x="8" y="16"/>
                  </a:lnTo>
                  <a:lnTo>
                    <a:pt x="7" y="16"/>
                  </a:lnTo>
                  <a:lnTo>
                    <a:pt x="5" y="17"/>
                  </a:lnTo>
                  <a:lnTo>
                    <a:pt x="5" y="18"/>
                  </a:lnTo>
                  <a:lnTo>
                    <a:pt x="4" y="19"/>
                  </a:lnTo>
                  <a:lnTo>
                    <a:pt x="3" y="21"/>
                  </a:lnTo>
                  <a:lnTo>
                    <a:pt x="3" y="23"/>
                  </a:lnTo>
                  <a:lnTo>
                    <a:pt x="3" y="26"/>
                  </a:lnTo>
                  <a:lnTo>
                    <a:pt x="2" y="28"/>
                  </a:lnTo>
                  <a:lnTo>
                    <a:pt x="1" y="31"/>
                  </a:lnTo>
                  <a:lnTo>
                    <a:pt x="1" y="32"/>
                  </a:lnTo>
                  <a:lnTo>
                    <a:pt x="1" y="33"/>
                  </a:lnTo>
                  <a:lnTo>
                    <a:pt x="2" y="37"/>
                  </a:lnTo>
                  <a:lnTo>
                    <a:pt x="1" y="39"/>
                  </a:lnTo>
                  <a:lnTo>
                    <a:pt x="2" y="41"/>
                  </a:lnTo>
                  <a:lnTo>
                    <a:pt x="5" y="46"/>
                  </a:lnTo>
                  <a:lnTo>
                    <a:pt x="6" y="50"/>
                  </a:lnTo>
                  <a:lnTo>
                    <a:pt x="6" y="54"/>
                  </a:lnTo>
                  <a:lnTo>
                    <a:pt x="7" y="55"/>
                  </a:lnTo>
                  <a:lnTo>
                    <a:pt x="7" y="56"/>
                  </a:lnTo>
                  <a:lnTo>
                    <a:pt x="6" y="59"/>
                  </a:lnTo>
                  <a:lnTo>
                    <a:pt x="6" y="62"/>
                  </a:lnTo>
                  <a:lnTo>
                    <a:pt x="5" y="64"/>
                  </a:lnTo>
                  <a:lnTo>
                    <a:pt x="2" y="69"/>
                  </a:lnTo>
                  <a:lnTo>
                    <a:pt x="1" y="71"/>
                  </a:lnTo>
                  <a:lnTo>
                    <a:pt x="0" y="71"/>
                  </a:lnTo>
                  <a:close/>
                </a:path>
              </a:pathLst>
            </a:custGeom>
            <a:solidFill>
              <a:srgbClr val="6987EB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563" name="Freeform 134"/>
            <p:cNvSpPr>
              <a:spLocks/>
            </p:cNvSpPr>
            <p:nvPr/>
          </p:nvSpPr>
          <p:spPr bwMode="auto">
            <a:xfrm>
              <a:off x="3669" y="1384"/>
              <a:ext cx="426" cy="200"/>
            </a:xfrm>
            <a:custGeom>
              <a:avLst/>
              <a:gdLst>
                <a:gd name="T0" fmla="*/ 2147483647 w 83"/>
                <a:gd name="T1" fmla="*/ 2147483647 h 41"/>
                <a:gd name="T2" fmla="*/ 2147483647 w 83"/>
                <a:gd name="T3" fmla="*/ 2147483647 h 41"/>
                <a:gd name="T4" fmla="*/ 2147483647 w 83"/>
                <a:gd name="T5" fmla="*/ 2147483647 h 41"/>
                <a:gd name="T6" fmla="*/ 2147483647 w 83"/>
                <a:gd name="T7" fmla="*/ 2147483647 h 41"/>
                <a:gd name="T8" fmla="*/ 2147483647 w 83"/>
                <a:gd name="T9" fmla="*/ 2147483647 h 41"/>
                <a:gd name="T10" fmla="*/ 2147483647 w 83"/>
                <a:gd name="T11" fmla="*/ 2147483647 h 41"/>
                <a:gd name="T12" fmla="*/ 2147483647 w 83"/>
                <a:gd name="T13" fmla="*/ 2147483647 h 41"/>
                <a:gd name="T14" fmla="*/ 2147483647 w 83"/>
                <a:gd name="T15" fmla="*/ 2147483647 h 41"/>
                <a:gd name="T16" fmla="*/ 2147483647 w 83"/>
                <a:gd name="T17" fmla="*/ 2147483647 h 41"/>
                <a:gd name="T18" fmla="*/ 2147483647 w 83"/>
                <a:gd name="T19" fmla="*/ 2147483647 h 41"/>
                <a:gd name="T20" fmla="*/ 2147483647 w 83"/>
                <a:gd name="T21" fmla="*/ 2147483647 h 41"/>
                <a:gd name="T22" fmla="*/ 2147483647 w 83"/>
                <a:gd name="T23" fmla="*/ 2147483647 h 41"/>
                <a:gd name="T24" fmla="*/ 2147483647 w 83"/>
                <a:gd name="T25" fmla="*/ 2147483647 h 41"/>
                <a:gd name="T26" fmla="*/ 2147483647 w 83"/>
                <a:gd name="T27" fmla="*/ 2147483647 h 41"/>
                <a:gd name="T28" fmla="*/ 2147483647 w 83"/>
                <a:gd name="T29" fmla="*/ 2147483647 h 41"/>
                <a:gd name="T30" fmla="*/ 2147483647 w 83"/>
                <a:gd name="T31" fmla="*/ 2147483647 h 41"/>
                <a:gd name="T32" fmla="*/ 2147483647 w 83"/>
                <a:gd name="T33" fmla="*/ 2147483647 h 41"/>
                <a:gd name="T34" fmla="*/ 2147483647 w 83"/>
                <a:gd name="T35" fmla="*/ 2147483647 h 41"/>
                <a:gd name="T36" fmla="*/ 2147483647 w 83"/>
                <a:gd name="T37" fmla="*/ 2147483647 h 41"/>
                <a:gd name="T38" fmla="*/ 2147483647 w 83"/>
                <a:gd name="T39" fmla="*/ 2147483647 h 41"/>
                <a:gd name="T40" fmla="*/ 2147483647 w 83"/>
                <a:gd name="T41" fmla="*/ 2147483647 h 41"/>
                <a:gd name="T42" fmla="*/ 2147483647 w 83"/>
                <a:gd name="T43" fmla="*/ 2147483647 h 41"/>
                <a:gd name="T44" fmla="*/ 2147483647 w 83"/>
                <a:gd name="T45" fmla="*/ 2147483647 h 41"/>
                <a:gd name="T46" fmla="*/ 2147483647 w 83"/>
                <a:gd name="T47" fmla="*/ 2147483647 h 41"/>
                <a:gd name="T48" fmla="*/ 2147483647 w 83"/>
                <a:gd name="T49" fmla="*/ 2147483647 h 41"/>
                <a:gd name="T50" fmla="*/ 2147483647 w 83"/>
                <a:gd name="T51" fmla="*/ 2147483647 h 41"/>
                <a:gd name="T52" fmla="*/ 2147483647 w 83"/>
                <a:gd name="T53" fmla="*/ 2147483647 h 41"/>
                <a:gd name="T54" fmla="*/ 2147483647 w 83"/>
                <a:gd name="T55" fmla="*/ 2147483647 h 41"/>
                <a:gd name="T56" fmla="*/ 2147483647 w 83"/>
                <a:gd name="T57" fmla="*/ 2147483647 h 41"/>
                <a:gd name="T58" fmla="*/ 2147483647 w 83"/>
                <a:gd name="T59" fmla="*/ 2147483647 h 41"/>
                <a:gd name="T60" fmla="*/ 2147483647 w 83"/>
                <a:gd name="T61" fmla="*/ 2147483647 h 41"/>
                <a:gd name="T62" fmla="*/ 2147483647 w 83"/>
                <a:gd name="T63" fmla="*/ 2147483647 h 41"/>
                <a:gd name="T64" fmla="*/ 2147483647 w 83"/>
                <a:gd name="T65" fmla="*/ 2147483647 h 41"/>
                <a:gd name="T66" fmla="*/ 2147483647 w 83"/>
                <a:gd name="T67" fmla="*/ 2147483647 h 41"/>
                <a:gd name="T68" fmla="*/ 2147483647 w 83"/>
                <a:gd name="T69" fmla="*/ 2147483647 h 41"/>
                <a:gd name="T70" fmla="*/ 2147483647 w 83"/>
                <a:gd name="T71" fmla="*/ 2147483647 h 41"/>
                <a:gd name="T72" fmla="*/ 2147483647 w 83"/>
                <a:gd name="T73" fmla="*/ 2147483647 h 41"/>
                <a:gd name="T74" fmla="*/ 2147483647 w 83"/>
                <a:gd name="T75" fmla="*/ 2147483647 h 41"/>
                <a:gd name="T76" fmla="*/ 2147483647 w 83"/>
                <a:gd name="T77" fmla="*/ 2147483647 h 41"/>
                <a:gd name="T78" fmla="*/ 2147483647 w 83"/>
                <a:gd name="T79" fmla="*/ 2147483647 h 41"/>
                <a:gd name="T80" fmla="*/ 2147483647 w 83"/>
                <a:gd name="T81" fmla="*/ 2147483647 h 41"/>
                <a:gd name="T82" fmla="*/ 2147483647 w 83"/>
                <a:gd name="T83" fmla="*/ 2147483647 h 41"/>
                <a:gd name="T84" fmla="*/ 2147483647 w 83"/>
                <a:gd name="T85" fmla="*/ 2147483647 h 41"/>
                <a:gd name="T86" fmla="*/ 0 w 83"/>
                <a:gd name="T87" fmla="*/ 2147483647 h 41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83"/>
                <a:gd name="T133" fmla="*/ 0 h 41"/>
                <a:gd name="T134" fmla="*/ 83 w 83"/>
                <a:gd name="T135" fmla="*/ 41 h 41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83" h="41">
                  <a:moveTo>
                    <a:pt x="0" y="17"/>
                  </a:moveTo>
                  <a:lnTo>
                    <a:pt x="3" y="17"/>
                  </a:lnTo>
                  <a:lnTo>
                    <a:pt x="4" y="16"/>
                  </a:lnTo>
                  <a:lnTo>
                    <a:pt x="7" y="14"/>
                  </a:lnTo>
                  <a:lnTo>
                    <a:pt x="7" y="13"/>
                  </a:lnTo>
                  <a:lnTo>
                    <a:pt x="8" y="13"/>
                  </a:lnTo>
                  <a:lnTo>
                    <a:pt x="13" y="11"/>
                  </a:lnTo>
                  <a:lnTo>
                    <a:pt x="16" y="10"/>
                  </a:lnTo>
                  <a:lnTo>
                    <a:pt x="20" y="6"/>
                  </a:lnTo>
                  <a:lnTo>
                    <a:pt x="21" y="5"/>
                  </a:lnTo>
                  <a:lnTo>
                    <a:pt x="24" y="2"/>
                  </a:lnTo>
                  <a:lnTo>
                    <a:pt x="26" y="1"/>
                  </a:lnTo>
                  <a:lnTo>
                    <a:pt x="30" y="0"/>
                  </a:lnTo>
                  <a:lnTo>
                    <a:pt x="31" y="1"/>
                  </a:lnTo>
                  <a:lnTo>
                    <a:pt x="29" y="2"/>
                  </a:lnTo>
                  <a:lnTo>
                    <a:pt x="28" y="2"/>
                  </a:lnTo>
                  <a:lnTo>
                    <a:pt x="28" y="4"/>
                  </a:lnTo>
                  <a:lnTo>
                    <a:pt x="25" y="7"/>
                  </a:lnTo>
                  <a:lnTo>
                    <a:pt x="24" y="8"/>
                  </a:lnTo>
                  <a:lnTo>
                    <a:pt x="23" y="9"/>
                  </a:lnTo>
                  <a:lnTo>
                    <a:pt x="23" y="11"/>
                  </a:lnTo>
                  <a:lnTo>
                    <a:pt x="23" y="13"/>
                  </a:lnTo>
                  <a:lnTo>
                    <a:pt x="23" y="12"/>
                  </a:lnTo>
                  <a:lnTo>
                    <a:pt x="26" y="10"/>
                  </a:lnTo>
                  <a:lnTo>
                    <a:pt x="27" y="10"/>
                  </a:lnTo>
                  <a:lnTo>
                    <a:pt x="28" y="10"/>
                  </a:lnTo>
                  <a:lnTo>
                    <a:pt x="33" y="12"/>
                  </a:lnTo>
                  <a:lnTo>
                    <a:pt x="36" y="16"/>
                  </a:lnTo>
                  <a:lnTo>
                    <a:pt x="39" y="15"/>
                  </a:lnTo>
                  <a:lnTo>
                    <a:pt x="41" y="16"/>
                  </a:lnTo>
                  <a:lnTo>
                    <a:pt x="42" y="16"/>
                  </a:lnTo>
                  <a:lnTo>
                    <a:pt x="43" y="16"/>
                  </a:lnTo>
                  <a:lnTo>
                    <a:pt x="44" y="17"/>
                  </a:lnTo>
                  <a:lnTo>
                    <a:pt x="45" y="17"/>
                  </a:lnTo>
                  <a:lnTo>
                    <a:pt x="46" y="15"/>
                  </a:lnTo>
                  <a:lnTo>
                    <a:pt x="49" y="13"/>
                  </a:lnTo>
                  <a:lnTo>
                    <a:pt x="59" y="10"/>
                  </a:lnTo>
                  <a:lnTo>
                    <a:pt x="62" y="9"/>
                  </a:lnTo>
                  <a:lnTo>
                    <a:pt x="64" y="8"/>
                  </a:lnTo>
                  <a:lnTo>
                    <a:pt x="64" y="9"/>
                  </a:lnTo>
                  <a:lnTo>
                    <a:pt x="63" y="10"/>
                  </a:lnTo>
                  <a:lnTo>
                    <a:pt x="63" y="11"/>
                  </a:lnTo>
                  <a:lnTo>
                    <a:pt x="65" y="14"/>
                  </a:lnTo>
                  <a:lnTo>
                    <a:pt x="66" y="14"/>
                  </a:lnTo>
                  <a:lnTo>
                    <a:pt x="68" y="14"/>
                  </a:lnTo>
                  <a:lnTo>
                    <a:pt x="69" y="14"/>
                  </a:lnTo>
                  <a:lnTo>
                    <a:pt x="72" y="13"/>
                  </a:lnTo>
                  <a:lnTo>
                    <a:pt x="73" y="14"/>
                  </a:lnTo>
                  <a:lnTo>
                    <a:pt x="75" y="17"/>
                  </a:lnTo>
                  <a:lnTo>
                    <a:pt x="76" y="18"/>
                  </a:lnTo>
                  <a:lnTo>
                    <a:pt x="79" y="19"/>
                  </a:lnTo>
                  <a:lnTo>
                    <a:pt x="81" y="18"/>
                  </a:lnTo>
                  <a:lnTo>
                    <a:pt x="82" y="19"/>
                  </a:lnTo>
                  <a:lnTo>
                    <a:pt x="83" y="19"/>
                  </a:lnTo>
                  <a:lnTo>
                    <a:pt x="83" y="20"/>
                  </a:lnTo>
                  <a:lnTo>
                    <a:pt x="82" y="21"/>
                  </a:lnTo>
                  <a:lnTo>
                    <a:pt x="80" y="21"/>
                  </a:lnTo>
                  <a:lnTo>
                    <a:pt x="79" y="21"/>
                  </a:lnTo>
                  <a:lnTo>
                    <a:pt x="78" y="21"/>
                  </a:lnTo>
                  <a:lnTo>
                    <a:pt x="76" y="21"/>
                  </a:lnTo>
                  <a:lnTo>
                    <a:pt x="75" y="21"/>
                  </a:lnTo>
                  <a:lnTo>
                    <a:pt x="74" y="21"/>
                  </a:lnTo>
                  <a:lnTo>
                    <a:pt x="71" y="22"/>
                  </a:lnTo>
                  <a:lnTo>
                    <a:pt x="69" y="21"/>
                  </a:lnTo>
                  <a:lnTo>
                    <a:pt x="69" y="22"/>
                  </a:lnTo>
                  <a:lnTo>
                    <a:pt x="69" y="23"/>
                  </a:lnTo>
                  <a:lnTo>
                    <a:pt x="69" y="24"/>
                  </a:lnTo>
                  <a:lnTo>
                    <a:pt x="68" y="23"/>
                  </a:lnTo>
                  <a:lnTo>
                    <a:pt x="66" y="22"/>
                  </a:lnTo>
                  <a:lnTo>
                    <a:pt x="62" y="21"/>
                  </a:lnTo>
                  <a:lnTo>
                    <a:pt x="61" y="22"/>
                  </a:lnTo>
                  <a:lnTo>
                    <a:pt x="60" y="21"/>
                  </a:lnTo>
                  <a:lnTo>
                    <a:pt x="57" y="23"/>
                  </a:lnTo>
                  <a:lnTo>
                    <a:pt x="56" y="23"/>
                  </a:lnTo>
                  <a:lnTo>
                    <a:pt x="55" y="24"/>
                  </a:lnTo>
                  <a:lnTo>
                    <a:pt x="55" y="25"/>
                  </a:lnTo>
                  <a:lnTo>
                    <a:pt x="54" y="25"/>
                  </a:lnTo>
                  <a:lnTo>
                    <a:pt x="52" y="24"/>
                  </a:lnTo>
                  <a:lnTo>
                    <a:pt x="50" y="25"/>
                  </a:lnTo>
                  <a:lnTo>
                    <a:pt x="50" y="26"/>
                  </a:lnTo>
                  <a:lnTo>
                    <a:pt x="50" y="27"/>
                  </a:lnTo>
                  <a:lnTo>
                    <a:pt x="46" y="30"/>
                  </a:lnTo>
                  <a:lnTo>
                    <a:pt x="45" y="30"/>
                  </a:lnTo>
                  <a:lnTo>
                    <a:pt x="47" y="28"/>
                  </a:lnTo>
                  <a:lnTo>
                    <a:pt x="47" y="27"/>
                  </a:lnTo>
                  <a:lnTo>
                    <a:pt x="45" y="27"/>
                  </a:lnTo>
                  <a:lnTo>
                    <a:pt x="44" y="28"/>
                  </a:lnTo>
                  <a:lnTo>
                    <a:pt x="43" y="29"/>
                  </a:lnTo>
                  <a:lnTo>
                    <a:pt x="42" y="28"/>
                  </a:lnTo>
                  <a:lnTo>
                    <a:pt x="42" y="27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40" y="32"/>
                  </a:lnTo>
                  <a:lnTo>
                    <a:pt x="39" y="34"/>
                  </a:lnTo>
                  <a:lnTo>
                    <a:pt x="38" y="36"/>
                  </a:lnTo>
                  <a:lnTo>
                    <a:pt x="36" y="38"/>
                  </a:lnTo>
                  <a:lnTo>
                    <a:pt x="36" y="40"/>
                  </a:lnTo>
                  <a:lnTo>
                    <a:pt x="36" y="41"/>
                  </a:lnTo>
                  <a:lnTo>
                    <a:pt x="34" y="39"/>
                  </a:lnTo>
                  <a:lnTo>
                    <a:pt x="34" y="38"/>
                  </a:lnTo>
                  <a:lnTo>
                    <a:pt x="34" y="37"/>
                  </a:lnTo>
                  <a:lnTo>
                    <a:pt x="35" y="36"/>
                  </a:lnTo>
                  <a:lnTo>
                    <a:pt x="34" y="36"/>
                  </a:lnTo>
                  <a:lnTo>
                    <a:pt x="32" y="36"/>
                  </a:lnTo>
                  <a:lnTo>
                    <a:pt x="33" y="32"/>
                  </a:lnTo>
                  <a:lnTo>
                    <a:pt x="32" y="30"/>
                  </a:lnTo>
                  <a:lnTo>
                    <a:pt x="30" y="29"/>
                  </a:lnTo>
                  <a:lnTo>
                    <a:pt x="28" y="29"/>
                  </a:lnTo>
                  <a:lnTo>
                    <a:pt x="28" y="28"/>
                  </a:lnTo>
                  <a:lnTo>
                    <a:pt x="29" y="28"/>
                  </a:lnTo>
                  <a:lnTo>
                    <a:pt x="28" y="27"/>
                  </a:lnTo>
                  <a:lnTo>
                    <a:pt x="26" y="26"/>
                  </a:lnTo>
                  <a:lnTo>
                    <a:pt x="23" y="26"/>
                  </a:lnTo>
                  <a:lnTo>
                    <a:pt x="22" y="26"/>
                  </a:lnTo>
                  <a:lnTo>
                    <a:pt x="20" y="26"/>
                  </a:lnTo>
                  <a:lnTo>
                    <a:pt x="18" y="24"/>
                  </a:lnTo>
                  <a:lnTo>
                    <a:pt x="16" y="24"/>
                  </a:lnTo>
                  <a:lnTo>
                    <a:pt x="5" y="22"/>
                  </a:lnTo>
                  <a:lnTo>
                    <a:pt x="4" y="21"/>
                  </a:lnTo>
                  <a:lnTo>
                    <a:pt x="4" y="19"/>
                  </a:lnTo>
                  <a:lnTo>
                    <a:pt x="3" y="19"/>
                  </a:lnTo>
                  <a:lnTo>
                    <a:pt x="1" y="18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6987EB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564" name="Freeform 135"/>
            <p:cNvSpPr>
              <a:spLocks/>
            </p:cNvSpPr>
            <p:nvPr/>
          </p:nvSpPr>
          <p:spPr bwMode="auto">
            <a:xfrm>
              <a:off x="3879" y="1838"/>
              <a:ext cx="206" cy="351"/>
            </a:xfrm>
            <a:custGeom>
              <a:avLst/>
              <a:gdLst>
                <a:gd name="T0" fmla="*/ 2147483647 w 40"/>
                <a:gd name="T1" fmla="*/ 2147483647 h 72"/>
                <a:gd name="T2" fmla="*/ 2147483647 w 40"/>
                <a:gd name="T3" fmla="*/ 2147483647 h 72"/>
                <a:gd name="T4" fmla="*/ 2147483647 w 40"/>
                <a:gd name="T5" fmla="*/ 2147483647 h 72"/>
                <a:gd name="T6" fmla="*/ 2147483647 w 40"/>
                <a:gd name="T7" fmla="*/ 2147483647 h 72"/>
                <a:gd name="T8" fmla="*/ 2147483647 w 40"/>
                <a:gd name="T9" fmla="*/ 2147483647 h 72"/>
                <a:gd name="T10" fmla="*/ 2147483647 w 40"/>
                <a:gd name="T11" fmla="*/ 2147483647 h 72"/>
                <a:gd name="T12" fmla="*/ 2147483647 w 40"/>
                <a:gd name="T13" fmla="*/ 2147483647 h 72"/>
                <a:gd name="T14" fmla="*/ 2147483647 w 40"/>
                <a:gd name="T15" fmla="*/ 2147483647 h 72"/>
                <a:gd name="T16" fmla="*/ 2147483647 w 40"/>
                <a:gd name="T17" fmla="*/ 2147483647 h 72"/>
                <a:gd name="T18" fmla="*/ 2147483647 w 40"/>
                <a:gd name="T19" fmla="*/ 2147483647 h 72"/>
                <a:gd name="T20" fmla="*/ 0 w 40"/>
                <a:gd name="T21" fmla="*/ 2147483647 h 72"/>
                <a:gd name="T22" fmla="*/ 0 w 40"/>
                <a:gd name="T23" fmla="*/ 2147483647 h 72"/>
                <a:gd name="T24" fmla="*/ 0 w 40"/>
                <a:gd name="T25" fmla="*/ 2147483647 h 72"/>
                <a:gd name="T26" fmla="*/ 0 w 40"/>
                <a:gd name="T27" fmla="*/ 2147483647 h 72"/>
                <a:gd name="T28" fmla="*/ 0 w 40"/>
                <a:gd name="T29" fmla="*/ 2147483647 h 72"/>
                <a:gd name="T30" fmla="*/ 0 w 40"/>
                <a:gd name="T31" fmla="*/ 2147483647 h 72"/>
                <a:gd name="T32" fmla="*/ 2147483647 w 40"/>
                <a:gd name="T33" fmla="*/ 2147483647 h 72"/>
                <a:gd name="T34" fmla="*/ 2147483647 w 40"/>
                <a:gd name="T35" fmla="*/ 2147483647 h 72"/>
                <a:gd name="T36" fmla="*/ 2147483647 w 40"/>
                <a:gd name="T37" fmla="*/ 2147483647 h 72"/>
                <a:gd name="T38" fmla="*/ 2147483647 w 40"/>
                <a:gd name="T39" fmla="*/ 2147483647 h 72"/>
                <a:gd name="T40" fmla="*/ 2147483647 w 40"/>
                <a:gd name="T41" fmla="*/ 2147483647 h 72"/>
                <a:gd name="T42" fmla="*/ 2147483647 w 40"/>
                <a:gd name="T43" fmla="*/ 2147483647 h 72"/>
                <a:gd name="T44" fmla="*/ 2147483647 w 40"/>
                <a:gd name="T45" fmla="*/ 2147483647 h 72"/>
                <a:gd name="T46" fmla="*/ 2147483647 w 40"/>
                <a:gd name="T47" fmla="*/ 2147483647 h 72"/>
                <a:gd name="T48" fmla="*/ 2147483647 w 40"/>
                <a:gd name="T49" fmla="*/ 2147483647 h 72"/>
                <a:gd name="T50" fmla="*/ 2147483647 w 40"/>
                <a:gd name="T51" fmla="*/ 2147483647 h 72"/>
                <a:gd name="T52" fmla="*/ 2147483647 w 40"/>
                <a:gd name="T53" fmla="*/ 2147483647 h 72"/>
                <a:gd name="T54" fmla="*/ 2147483647 w 40"/>
                <a:gd name="T55" fmla="*/ 2147483647 h 72"/>
                <a:gd name="T56" fmla="*/ 2147483647 w 40"/>
                <a:gd name="T57" fmla="*/ 2147483647 h 72"/>
                <a:gd name="T58" fmla="*/ 2147483647 w 40"/>
                <a:gd name="T59" fmla="*/ 2147483647 h 72"/>
                <a:gd name="T60" fmla="*/ 2147483647 w 40"/>
                <a:gd name="T61" fmla="*/ 2147483647 h 72"/>
                <a:gd name="T62" fmla="*/ 2147483647 w 40"/>
                <a:gd name="T63" fmla="*/ 2147483647 h 72"/>
                <a:gd name="T64" fmla="*/ 2147483647 w 40"/>
                <a:gd name="T65" fmla="*/ 2147483647 h 72"/>
                <a:gd name="T66" fmla="*/ 2147483647 w 40"/>
                <a:gd name="T67" fmla="*/ 2147483647 h 72"/>
                <a:gd name="T68" fmla="*/ 2147483647 w 40"/>
                <a:gd name="T69" fmla="*/ 2147483647 h 72"/>
                <a:gd name="T70" fmla="*/ 2147483647 w 40"/>
                <a:gd name="T71" fmla="*/ 2147483647 h 72"/>
                <a:gd name="T72" fmla="*/ 2147483647 w 40"/>
                <a:gd name="T73" fmla="*/ 2147483647 h 72"/>
                <a:gd name="T74" fmla="*/ 2147483647 w 40"/>
                <a:gd name="T75" fmla="*/ 2147483647 h 72"/>
                <a:gd name="T76" fmla="*/ 2147483647 w 40"/>
                <a:gd name="T77" fmla="*/ 2147483647 h 72"/>
                <a:gd name="T78" fmla="*/ 2147483647 w 40"/>
                <a:gd name="T79" fmla="*/ 2147483647 h 72"/>
                <a:gd name="T80" fmla="*/ 2147483647 w 40"/>
                <a:gd name="T81" fmla="*/ 2147483647 h 72"/>
                <a:gd name="T82" fmla="*/ 2147483647 w 40"/>
                <a:gd name="T83" fmla="*/ 2147483647 h 72"/>
                <a:gd name="T84" fmla="*/ 2147483647 w 40"/>
                <a:gd name="T85" fmla="*/ 2147483647 h 72"/>
                <a:gd name="T86" fmla="*/ 2147483647 w 40"/>
                <a:gd name="T87" fmla="*/ 2147483647 h 72"/>
                <a:gd name="T88" fmla="*/ 2147483647 w 40"/>
                <a:gd name="T89" fmla="*/ 2147483647 h 72"/>
                <a:gd name="T90" fmla="*/ 2147483647 w 40"/>
                <a:gd name="T91" fmla="*/ 2147483647 h 72"/>
                <a:gd name="T92" fmla="*/ 2147483647 w 40"/>
                <a:gd name="T93" fmla="*/ 2147483647 h 72"/>
                <a:gd name="T94" fmla="*/ 2147483647 w 40"/>
                <a:gd name="T95" fmla="*/ 0 h 72"/>
                <a:gd name="T96" fmla="*/ 2147483647 w 40"/>
                <a:gd name="T97" fmla="*/ 2147483647 h 72"/>
                <a:gd name="T98" fmla="*/ 2147483647 w 40"/>
                <a:gd name="T99" fmla="*/ 2147483647 h 72"/>
                <a:gd name="T100" fmla="*/ 2147483647 w 40"/>
                <a:gd name="T101" fmla="*/ 2147483647 h 72"/>
                <a:gd name="T102" fmla="*/ 2147483647 w 40"/>
                <a:gd name="T103" fmla="*/ 2147483647 h 72"/>
                <a:gd name="T104" fmla="*/ 2147483647 w 40"/>
                <a:gd name="T105" fmla="*/ 2147483647 h 72"/>
                <a:gd name="T106" fmla="*/ 2147483647 w 40"/>
                <a:gd name="T107" fmla="*/ 2147483647 h 72"/>
                <a:gd name="T108" fmla="*/ 2147483647 w 40"/>
                <a:gd name="T109" fmla="*/ 2147483647 h 7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40"/>
                <a:gd name="T166" fmla="*/ 0 h 72"/>
                <a:gd name="T167" fmla="*/ 40 w 40"/>
                <a:gd name="T168" fmla="*/ 72 h 72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40" h="72">
                  <a:moveTo>
                    <a:pt x="1" y="5"/>
                  </a:moveTo>
                  <a:lnTo>
                    <a:pt x="4" y="45"/>
                  </a:lnTo>
                  <a:lnTo>
                    <a:pt x="4" y="46"/>
                  </a:lnTo>
                  <a:lnTo>
                    <a:pt x="4" y="47"/>
                  </a:lnTo>
                  <a:lnTo>
                    <a:pt x="4" y="49"/>
                  </a:lnTo>
                  <a:lnTo>
                    <a:pt x="5" y="52"/>
                  </a:lnTo>
                  <a:lnTo>
                    <a:pt x="6" y="56"/>
                  </a:lnTo>
                  <a:lnTo>
                    <a:pt x="4" y="59"/>
                  </a:lnTo>
                  <a:lnTo>
                    <a:pt x="4" y="60"/>
                  </a:lnTo>
                  <a:lnTo>
                    <a:pt x="2" y="63"/>
                  </a:lnTo>
                  <a:lnTo>
                    <a:pt x="0" y="65"/>
                  </a:lnTo>
                  <a:lnTo>
                    <a:pt x="0" y="68"/>
                  </a:lnTo>
                  <a:lnTo>
                    <a:pt x="0" y="71"/>
                  </a:lnTo>
                  <a:lnTo>
                    <a:pt x="0" y="72"/>
                  </a:lnTo>
                  <a:lnTo>
                    <a:pt x="1" y="72"/>
                  </a:lnTo>
                  <a:lnTo>
                    <a:pt x="2" y="72"/>
                  </a:lnTo>
                  <a:lnTo>
                    <a:pt x="2" y="71"/>
                  </a:lnTo>
                  <a:lnTo>
                    <a:pt x="2" y="70"/>
                  </a:lnTo>
                  <a:lnTo>
                    <a:pt x="5" y="70"/>
                  </a:lnTo>
                  <a:lnTo>
                    <a:pt x="8" y="69"/>
                  </a:lnTo>
                  <a:lnTo>
                    <a:pt x="12" y="71"/>
                  </a:lnTo>
                  <a:lnTo>
                    <a:pt x="13" y="71"/>
                  </a:lnTo>
                  <a:lnTo>
                    <a:pt x="14" y="68"/>
                  </a:lnTo>
                  <a:lnTo>
                    <a:pt x="16" y="68"/>
                  </a:lnTo>
                  <a:lnTo>
                    <a:pt x="17" y="69"/>
                  </a:lnTo>
                  <a:lnTo>
                    <a:pt x="18" y="70"/>
                  </a:lnTo>
                  <a:lnTo>
                    <a:pt x="19" y="69"/>
                  </a:lnTo>
                  <a:lnTo>
                    <a:pt x="20" y="65"/>
                  </a:lnTo>
                  <a:lnTo>
                    <a:pt x="21" y="64"/>
                  </a:lnTo>
                  <a:lnTo>
                    <a:pt x="22" y="64"/>
                  </a:lnTo>
                  <a:lnTo>
                    <a:pt x="24" y="66"/>
                  </a:lnTo>
                  <a:lnTo>
                    <a:pt x="27" y="66"/>
                  </a:lnTo>
                  <a:lnTo>
                    <a:pt x="28" y="63"/>
                  </a:lnTo>
                  <a:lnTo>
                    <a:pt x="33" y="56"/>
                  </a:lnTo>
                  <a:lnTo>
                    <a:pt x="33" y="53"/>
                  </a:lnTo>
                  <a:lnTo>
                    <a:pt x="34" y="53"/>
                  </a:lnTo>
                  <a:lnTo>
                    <a:pt x="37" y="53"/>
                  </a:lnTo>
                  <a:lnTo>
                    <a:pt x="38" y="52"/>
                  </a:lnTo>
                  <a:lnTo>
                    <a:pt x="40" y="51"/>
                  </a:lnTo>
                  <a:lnTo>
                    <a:pt x="40" y="50"/>
                  </a:lnTo>
                  <a:lnTo>
                    <a:pt x="40" y="47"/>
                  </a:lnTo>
                  <a:lnTo>
                    <a:pt x="40" y="45"/>
                  </a:lnTo>
                  <a:lnTo>
                    <a:pt x="35" y="1"/>
                  </a:lnTo>
                  <a:lnTo>
                    <a:pt x="35" y="0"/>
                  </a:lnTo>
                  <a:lnTo>
                    <a:pt x="9" y="3"/>
                  </a:lnTo>
                  <a:lnTo>
                    <a:pt x="8" y="4"/>
                  </a:lnTo>
                  <a:lnTo>
                    <a:pt x="6" y="5"/>
                  </a:lnTo>
                  <a:lnTo>
                    <a:pt x="5" y="6"/>
                  </a:lnTo>
                  <a:lnTo>
                    <a:pt x="3" y="6"/>
                  </a:lnTo>
                  <a:lnTo>
                    <a:pt x="1" y="5"/>
                  </a:lnTo>
                  <a:close/>
                </a:path>
              </a:pathLst>
            </a:custGeom>
            <a:solidFill>
              <a:srgbClr val="6987EB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565" name="Freeform 136"/>
            <p:cNvSpPr>
              <a:spLocks/>
            </p:cNvSpPr>
            <p:nvPr/>
          </p:nvSpPr>
          <p:spPr bwMode="auto">
            <a:xfrm>
              <a:off x="3665" y="2423"/>
              <a:ext cx="240" cy="405"/>
            </a:xfrm>
            <a:custGeom>
              <a:avLst/>
              <a:gdLst>
                <a:gd name="T0" fmla="*/ 2147483647 w 47"/>
                <a:gd name="T1" fmla="*/ 0 h 83"/>
                <a:gd name="T2" fmla="*/ 2147483647 w 47"/>
                <a:gd name="T3" fmla="*/ 2147483647 h 83"/>
                <a:gd name="T4" fmla="*/ 2147483647 w 47"/>
                <a:gd name="T5" fmla="*/ 2147483647 h 83"/>
                <a:gd name="T6" fmla="*/ 2147483647 w 47"/>
                <a:gd name="T7" fmla="*/ 2147483647 h 83"/>
                <a:gd name="T8" fmla="*/ 2147483647 w 47"/>
                <a:gd name="T9" fmla="*/ 2147483647 h 83"/>
                <a:gd name="T10" fmla="*/ 2147483647 w 47"/>
                <a:gd name="T11" fmla="*/ 2147483647 h 83"/>
                <a:gd name="T12" fmla="*/ 2147483647 w 47"/>
                <a:gd name="T13" fmla="*/ 2147483647 h 83"/>
                <a:gd name="T14" fmla="*/ 2147483647 w 47"/>
                <a:gd name="T15" fmla="*/ 2147483647 h 83"/>
                <a:gd name="T16" fmla="*/ 2147483647 w 47"/>
                <a:gd name="T17" fmla="*/ 2147483647 h 83"/>
                <a:gd name="T18" fmla="*/ 2147483647 w 47"/>
                <a:gd name="T19" fmla="*/ 2147483647 h 83"/>
                <a:gd name="T20" fmla="*/ 2147483647 w 47"/>
                <a:gd name="T21" fmla="*/ 2147483647 h 83"/>
                <a:gd name="T22" fmla="*/ 2147483647 w 47"/>
                <a:gd name="T23" fmla="*/ 2147483647 h 83"/>
                <a:gd name="T24" fmla="*/ 2147483647 w 47"/>
                <a:gd name="T25" fmla="*/ 2147483647 h 83"/>
                <a:gd name="T26" fmla="*/ 2147483647 w 47"/>
                <a:gd name="T27" fmla="*/ 2147483647 h 83"/>
                <a:gd name="T28" fmla="*/ 2147483647 w 47"/>
                <a:gd name="T29" fmla="*/ 2147483647 h 83"/>
                <a:gd name="T30" fmla="*/ 2147483647 w 47"/>
                <a:gd name="T31" fmla="*/ 2147483647 h 83"/>
                <a:gd name="T32" fmla="*/ 2147483647 w 47"/>
                <a:gd name="T33" fmla="*/ 2147483647 h 83"/>
                <a:gd name="T34" fmla="*/ 2147483647 w 47"/>
                <a:gd name="T35" fmla="*/ 2147483647 h 83"/>
                <a:gd name="T36" fmla="*/ 2147483647 w 47"/>
                <a:gd name="T37" fmla="*/ 2147483647 h 83"/>
                <a:gd name="T38" fmla="*/ 2147483647 w 47"/>
                <a:gd name="T39" fmla="*/ 2147483647 h 83"/>
                <a:gd name="T40" fmla="*/ 2147483647 w 47"/>
                <a:gd name="T41" fmla="*/ 2147483647 h 83"/>
                <a:gd name="T42" fmla="*/ 2147483647 w 47"/>
                <a:gd name="T43" fmla="*/ 2147483647 h 83"/>
                <a:gd name="T44" fmla="*/ 2147483647 w 47"/>
                <a:gd name="T45" fmla="*/ 2147483647 h 83"/>
                <a:gd name="T46" fmla="*/ 2147483647 w 47"/>
                <a:gd name="T47" fmla="*/ 2147483647 h 83"/>
                <a:gd name="T48" fmla="*/ 2147483647 w 47"/>
                <a:gd name="T49" fmla="*/ 2147483647 h 83"/>
                <a:gd name="T50" fmla="*/ 2147483647 w 47"/>
                <a:gd name="T51" fmla="*/ 2147483647 h 83"/>
                <a:gd name="T52" fmla="*/ 2147483647 w 47"/>
                <a:gd name="T53" fmla="*/ 2147483647 h 83"/>
                <a:gd name="T54" fmla="*/ 2147483647 w 47"/>
                <a:gd name="T55" fmla="*/ 2147483647 h 83"/>
                <a:gd name="T56" fmla="*/ 2147483647 w 47"/>
                <a:gd name="T57" fmla="*/ 2147483647 h 83"/>
                <a:gd name="T58" fmla="*/ 2147483647 w 47"/>
                <a:gd name="T59" fmla="*/ 2147483647 h 83"/>
                <a:gd name="T60" fmla="*/ 2147483647 w 47"/>
                <a:gd name="T61" fmla="*/ 2147483647 h 83"/>
                <a:gd name="T62" fmla="*/ 2147483647 w 47"/>
                <a:gd name="T63" fmla="*/ 2147483647 h 83"/>
                <a:gd name="T64" fmla="*/ 2147483647 w 47"/>
                <a:gd name="T65" fmla="*/ 2147483647 h 83"/>
                <a:gd name="T66" fmla="*/ 0 w 47"/>
                <a:gd name="T67" fmla="*/ 2147483647 h 83"/>
                <a:gd name="T68" fmla="*/ 0 w 47"/>
                <a:gd name="T69" fmla="*/ 2147483647 h 83"/>
                <a:gd name="T70" fmla="*/ 2147483647 w 47"/>
                <a:gd name="T71" fmla="*/ 2147483647 h 83"/>
                <a:gd name="T72" fmla="*/ 2147483647 w 47"/>
                <a:gd name="T73" fmla="*/ 2147483647 h 83"/>
                <a:gd name="T74" fmla="*/ 2147483647 w 47"/>
                <a:gd name="T75" fmla="*/ 2147483647 h 83"/>
                <a:gd name="T76" fmla="*/ 2147483647 w 47"/>
                <a:gd name="T77" fmla="*/ 2147483647 h 83"/>
                <a:gd name="T78" fmla="*/ 2147483647 w 47"/>
                <a:gd name="T79" fmla="*/ 2147483647 h 83"/>
                <a:gd name="T80" fmla="*/ 2147483647 w 47"/>
                <a:gd name="T81" fmla="*/ 2147483647 h 83"/>
                <a:gd name="T82" fmla="*/ 2147483647 w 47"/>
                <a:gd name="T83" fmla="*/ 2147483647 h 83"/>
                <a:gd name="T84" fmla="*/ 2147483647 w 47"/>
                <a:gd name="T85" fmla="*/ 2147483647 h 83"/>
                <a:gd name="T86" fmla="*/ 2147483647 w 47"/>
                <a:gd name="T87" fmla="*/ 2147483647 h 83"/>
                <a:gd name="T88" fmla="*/ 2147483647 w 47"/>
                <a:gd name="T89" fmla="*/ 2147483647 h 83"/>
                <a:gd name="T90" fmla="*/ 2147483647 w 47"/>
                <a:gd name="T91" fmla="*/ 2147483647 h 83"/>
                <a:gd name="T92" fmla="*/ 2147483647 w 47"/>
                <a:gd name="T93" fmla="*/ 2147483647 h 83"/>
                <a:gd name="T94" fmla="*/ 2147483647 w 47"/>
                <a:gd name="T95" fmla="*/ 2147483647 h 83"/>
                <a:gd name="T96" fmla="*/ 2147483647 w 47"/>
                <a:gd name="T97" fmla="*/ 2147483647 h 83"/>
                <a:gd name="T98" fmla="*/ 2147483647 w 47"/>
                <a:gd name="T99" fmla="*/ 2147483647 h 83"/>
                <a:gd name="T100" fmla="*/ 2147483647 w 47"/>
                <a:gd name="T101" fmla="*/ 2147483647 h 83"/>
                <a:gd name="T102" fmla="*/ 2147483647 w 47"/>
                <a:gd name="T103" fmla="*/ 2147483647 h 83"/>
                <a:gd name="T104" fmla="*/ 2147483647 w 47"/>
                <a:gd name="T105" fmla="*/ 0 h 83"/>
                <a:gd name="T106" fmla="*/ 2147483647 w 47"/>
                <a:gd name="T107" fmla="*/ 0 h 83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47"/>
                <a:gd name="T163" fmla="*/ 0 h 83"/>
                <a:gd name="T164" fmla="*/ 47 w 47"/>
                <a:gd name="T165" fmla="*/ 83 h 83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47" h="83">
                  <a:moveTo>
                    <a:pt x="44" y="0"/>
                  </a:moveTo>
                  <a:lnTo>
                    <a:pt x="15" y="2"/>
                  </a:lnTo>
                  <a:lnTo>
                    <a:pt x="15" y="3"/>
                  </a:lnTo>
                  <a:lnTo>
                    <a:pt x="12" y="5"/>
                  </a:lnTo>
                  <a:lnTo>
                    <a:pt x="12" y="8"/>
                  </a:lnTo>
                  <a:lnTo>
                    <a:pt x="12" y="11"/>
                  </a:lnTo>
                  <a:lnTo>
                    <a:pt x="11" y="12"/>
                  </a:lnTo>
                  <a:lnTo>
                    <a:pt x="9" y="14"/>
                  </a:lnTo>
                  <a:lnTo>
                    <a:pt x="7" y="16"/>
                  </a:lnTo>
                  <a:lnTo>
                    <a:pt x="6" y="17"/>
                  </a:lnTo>
                  <a:lnTo>
                    <a:pt x="6" y="19"/>
                  </a:lnTo>
                  <a:lnTo>
                    <a:pt x="5" y="21"/>
                  </a:lnTo>
                  <a:lnTo>
                    <a:pt x="5" y="22"/>
                  </a:lnTo>
                  <a:lnTo>
                    <a:pt x="4" y="25"/>
                  </a:lnTo>
                  <a:lnTo>
                    <a:pt x="3" y="27"/>
                  </a:lnTo>
                  <a:lnTo>
                    <a:pt x="4" y="30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5" y="34"/>
                  </a:lnTo>
                  <a:lnTo>
                    <a:pt x="4" y="36"/>
                  </a:lnTo>
                  <a:lnTo>
                    <a:pt x="5" y="37"/>
                  </a:lnTo>
                  <a:lnTo>
                    <a:pt x="4" y="38"/>
                  </a:lnTo>
                  <a:lnTo>
                    <a:pt x="6" y="42"/>
                  </a:lnTo>
                  <a:lnTo>
                    <a:pt x="6" y="45"/>
                  </a:lnTo>
                  <a:lnTo>
                    <a:pt x="7" y="47"/>
                  </a:lnTo>
                  <a:lnTo>
                    <a:pt x="8" y="48"/>
                  </a:lnTo>
                  <a:lnTo>
                    <a:pt x="8" y="49"/>
                  </a:lnTo>
                  <a:lnTo>
                    <a:pt x="6" y="50"/>
                  </a:lnTo>
                  <a:lnTo>
                    <a:pt x="6" y="51"/>
                  </a:lnTo>
                  <a:lnTo>
                    <a:pt x="5" y="54"/>
                  </a:lnTo>
                  <a:lnTo>
                    <a:pt x="3" y="59"/>
                  </a:lnTo>
                  <a:lnTo>
                    <a:pt x="0" y="66"/>
                  </a:lnTo>
                  <a:lnTo>
                    <a:pt x="0" y="71"/>
                  </a:lnTo>
                  <a:lnTo>
                    <a:pt x="27" y="70"/>
                  </a:lnTo>
                  <a:lnTo>
                    <a:pt x="27" y="71"/>
                  </a:lnTo>
                  <a:lnTo>
                    <a:pt x="26" y="73"/>
                  </a:lnTo>
                  <a:lnTo>
                    <a:pt x="27" y="77"/>
                  </a:lnTo>
                  <a:lnTo>
                    <a:pt x="29" y="80"/>
                  </a:lnTo>
                  <a:lnTo>
                    <a:pt x="30" y="83"/>
                  </a:lnTo>
                  <a:lnTo>
                    <a:pt x="32" y="83"/>
                  </a:lnTo>
                  <a:lnTo>
                    <a:pt x="35" y="81"/>
                  </a:lnTo>
                  <a:lnTo>
                    <a:pt x="41" y="79"/>
                  </a:lnTo>
                  <a:lnTo>
                    <a:pt x="43" y="79"/>
                  </a:lnTo>
                  <a:lnTo>
                    <a:pt x="45" y="78"/>
                  </a:lnTo>
                  <a:lnTo>
                    <a:pt x="46" y="79"/>
                  </a:lnTo>
                  <a:lnTo>
                    <a:pt x="47" y="80"/>
                  </a:lnTo>
                  <a:lnTo>
                    <a:pt x="47" y="79"/>
                  </a:lnTo>
                  <a:lnTo>
                    <a:pt x="44" y="54"/>
                  </a:lnTo>
                  <a:lnTo>
                    <a:pt x="44" y="52"/>
                  </a:lnTo>
                  <a:lnTo>
                    <a:pt x="45" y="2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6987EB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566" name="Freeform 137"/>
            <p:cNvSpPr>
              <a:spLocks/>
            </p:cNvSpPr>
            <p:nvPr/>
          </p:nvSpPr>
          <p:spPr bwMode="auto">
            <a:xfrm>
              <a:off x="4331" y="1721"/>
              <a:ext cx="404" cy="249"/>
            </a:xfrm>
            <a:custGeom>
              <a:avLst/>
              <a:gdLst>
                <a:gd name="T0" fmla="*/ 2147483647 w 79"/>
                <a:gd name="T1" fmla="*/ 2147483647 h 51"/>
                <a:gd name="T2" fmla="*/ 2147483647 w 79"/>
                <a:gd name="T3" fmla="*/ 2147483647 h 51"/>
                <a:gd name="T4" fmla="*/ 2147483647 w 79"/>
                <a:gd name="T5" fmla="*/ 2147483647 h 51"/>
                <a:gd name="T6" fmla="*/ 2147483647 w 79"/>
                <a:gd name="T7" fmla="*/ 2147483647 h 51"/>
                <a:gd name="T8" fmla="*/ 2147483647 w 79"/>
                <a:gd name="T9" fmla="*/ 2147483647 h 51"/>
                <a:gd name="T10" fmla="*/ 2147483647 w 79"/>
                <a:gd name="T11" fmla="*/ 2147483647 h 51"/>
                <a:gd name="T12" fmla="*/ 2147483647 w 79"/>
                <a:gd name="T13" fmla="*/ 2147483647 h 51"/>
                <a:gd name="T14" fmla="*/ 2147483647 w 79"/>
                <a:gd name="T15" fmla="*/ 2147483647 h 51"/>
                <a:gd name="T16" fmla="*/ 2147483647 w 79"/>
                <a:gd name="T17" fmla="*/ 2147483647 h 51"/>
                <a:gd name="T18" fmla="*/ 2147483647 w 79"/>
                <a:gd name="T19" fmla="*/ 2147483647 h 51"/>
                <a:gd name="T20" fmla="*/ 2147483647 w 79"/>
                <a:gd name="T21" fmla="*/ 2147483647 h 51"/>
                <a:gd name="T22" fmla="*/ 2147483647 w 79"/>
                <a:gd name="T23" fmla="*/ 2147483647 h 51"/>
                <a:gd name="T24" fmla="*/ 2147483647 w 79"/>
                <a:gd name="T25" fmla="*/ 2147483647 h 51"/>
                <a:gd name="T26" fmla="*/ 2147483647 w 79"/>
                <a:gd name="T27" fmla="*/ 2147483647 h 51"/>
                <a:gd name="T28" fmla="*/ 2147483647 w 79"/>
                <a:gd name="T29" fmla="*/ 2147483647 h 51"/>
                <a:gd name="T30" fmla="*/ 2147483647 w 79"/>
                <a:gd name="T31" fmla="*/ 2147483647 h 51"/>
                <a:gd name="T32" fmla="*/ 2147483647 w 79"/>
                <a:gd name="T33" fmla="*/ 2147483647 h 51"/>
                <a:gd name="T34" fmla="*/ 2147483647 w 79"/>
                <a:gd name="T35" fmla="*/ 2147483647 h 51"/>
                <a:gd name="T36" fmla="*/ 2147483647 w 79"/>
                <a:gd name="T37" fmla="*/ 2147483647 h 51"/>
                <a:gd name="T38" fmla="*/ 2147483647 w 79"/>
                <a:gd name="T39" fmla="*/ 2147483647 h 51"/>
                <a:gd name="T40" fmla="*/ 2147483647 w 79"/>
                <a:gd name="T41" fmla="*/ 2147483647 h 51"/>
                <a:gd name="T42" fmla="*/ 2147483647 w 79"/>
                <a:gd name="T43" fmla="*/ 2147483647 h 51"/>
                <a:gd name="T44" fmla="*/ 2147483647 w 79"/>
                <a:gd name="T45" fmla="*/ 2147483647 h 51"/>
                <a:gd name="T46" fmla="*/ 2147483647 w 79"/>
                <a:gd name="T47" fmla="*/ 2147483647 h 51"/>
                <a:gd name="T48" fmla="*/ 2147483647 w 79"/>
                <a:gd name="T49" fmla="*/ 2147483647 h 51"/>
                <a:gd name="T50" fmla="*/ 2147483647 w 79"/>
                <a:gd name="T51" fmla="*/ 2147483647 h 51"/>
                <a:gd name="T52" fmla="*/ 2147483647 w 79"/>
                <a:gd name="T53" fmla="*/ 2147483647 h 51"/>
                <a:gd name="T54" fmla="*/ 2147483647 w 79"/>
                <a:gd name="T55" fmla="*/ 2147483647 h 51"/>
                <a:gd name="T56" fmla="*/ 2147483647 w 79"/>
                <a:gd name="T57" fmla="*/ 2147483647 h 51"/>
                <a:gd name="T58" fmla="*/ 2147483647 w 79"/>
                <a:gd name="T59" fmla="*/ 2147483647 h 51"/>
                <a:gd name="T60" fmla="*/ 2147483647 w 79"/>
                <a:gd name="T61" fmla="*/ 2147483647 h 51"/>
                <a:gd name="T62" fmla="*/ 2147483647 w 79"/>
                <a:gd name="T63" fmla="*/ 2147483647 h 51"/>
                <a:gd name="T64" fmla="*/ 2147483647 w 79"/>
                <a:gd name="T65" fmla="*/ 2147483647 h 51"/>
                <a:gd name="T66" fmla="*/ 2147483647 w 79"/>
                <a:gd name="T67" fmla="*/ 2147483647 h 51"/>
                <a:gd name="T68" fmla="*/ 2147483647 w 79"/>
                <a:gd name="T69" fmla="*/ 2147483647 h 51"/>
                <a:gd name="T70" fmla="*/ 2147483647 w 79"/>
                <a:gd name="T71" fmla="*/ 2147483647 h 51"/>
                <a:gd name="T72" fmla="*/ 2147483647 w 79"/>
                <a:gd name="T73" fmla="*/ 2147483647 h 51"/>
                <a:gd name="T74" fmla="*/ 2147483647 w 79"/>
                <a:gd name="T75" fmla="*/ 2147483647 h 51"/>
                <a:gd name="T76" fmla="*/ 2147483647 w 79"/>
                <a:gd name="T77" fmla="*/ 2147483647 h 51"/>
                <a:gd name="T78" fmla="*/ 2147483647 w 79"/>
                <a:gd name="T79" fmla="*/ 2147483647 h 51"/>
                <a:gd name="T80" fmla="*/ 2147483647 w 79"/>
                <a:gd name="T81" fmla="*/ 2147483647 h 51"/>
                <a:gd name="T82" fmla="*/ 2147483647 w 79"/>
                <a:gd name="T83" fmla="*/ 2147483647 h 51"/>
                <a:gd name="T84" fmla="*/ 2147483647 w 79"/>
                <a:gd name="T85" fmla="*/ 2147483647 h 51"/>
                <a:gd name="T86" fmla="*/ 2147483647 w 79"/>
                <a:gd name="T87" fmla="*/ 2147483647 h 51"/>
                <a:gd name="T88" fmla="*/ 2147483647 w 79"/>
                <a:gd name="T89" fmla="*/ 0 h 51"/>
                <a:gd name="T90" fmla="*/ 2147483647 w 79"/>
                <a:gd name="T91" fmla="*/ 2147483647 h 51"/>
                <a:gd name="T92" fmla="*/ 2147483647 w 79"/>
                <a:gd name="T93" fmla="*/ 2147483647 h 51"/>
                <a:gd name="T94" fmla="*/ 2147483647 w 79"/>
                <a:gd name="T95" fmla="*/ 2147483647 h 51"/>
                <a:gd name="T96" fmla="*/ 2147483647 w 79"/>
                <a:gd name="T97" fmla="*/ 2147483647 h 51"/>
                <a:gd name="T98" fmla="*/ 2147483647 w 79"/>
                <a:gd name="T99" fmla="*/ 2147483647 h 51"/>
                <a:gd name="T100" fmla="*/ 2147483647 w 79"/>
                <a:gd name="T101" fmla="*/ 2147483647 h 51"/>
                <a:gd name="T102" fmla="*/ 2147483647 w 79"/>
                <a:gd name="T103" fmla="*/ 2147483647 h 51"/>
                <a:gd name="T104" fmla="*/ 2147483647 w 79"/>
                <a:gd name="T105" fmla="*/ 2147483647 h 51"/>
                <a:gd name="T106" fmla="*/ 0 w 79"/>
                <a:gd name="T107" fmla="*/ 2147483647 h 51"/>
                <a:gd name="T108" fmla="*/ 2147483647 w 79"/>
                <a:gd name="T109" fmla="*/ 2147483647 h 51"/>
                <a:gd name="T110" fmla="*/ 2147483647 w 79"/>
                <a:gd name="T111" fmla="*/ 2147483647 h 51"/>
                <a:gd name="T112" fmla="*/ 2147483647 w 79"/>
                <a:gd name="T113" fmla="*/ 2147483647 h 51"/>
                <a:gd name="T114" fmla="*/ 2147483647 w 79"/>
                <a:gd name="T115" fmla="*/ 2147483647 h 51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79"/>
                <a:gd name="T175" fmla="*/ 0 h 51"/>
                <a:gd name="T176" fmla="*/ 79 w 79"/>
                <a:gd name="T177" fmla="*/ 51 h 51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79" h="51">
                  <a:moveTo>
                    <a:pt x="19" y="49"/>
                  </a:moveTo>
                  <a:lnTo>
                    <a:pt x="55" y="42"/>
                  </a:lnTo>
                  <a:lnTo>
                    <a:pt x="66" y="40"/>
                  </a:lnTo>
                  <a:lnTo>
                    <a:pt x="67" y="40"/>
                  </a:lnTo>
                  <a:lnTo>
                    <a:pt x="67" y="39"/>
                  </a:lnTo>
                  <a:lnTo>
                    <a:pt x="67" y="38"/>
                  </a:lnTo>
                  <a:lnTo>
                    <a:pt x="68" y="37"/>
                  </a:lnTo>
                  <a:lnTo>
                    <a:pt x="70" y="37"/>
                  </a:lnTo>
                  <a:lnTo>
                    <a:pt x="71" y="37"/>
                  </a:lnTo>
                  <a:lnTo>
                    <a:pt x="74" y="35"/>
                  </a:lnTo>
                  <a:lnTo>
                    <a:pt x="74" y="33"/>
                  </a:lnTo>
                  <a:lnTo>
                    <a:pt x="77" y="31"/>
                  </a:lnTo>
                  <a:lnTo>
                    <a:pt x="79" y="30"/>
                  </a:lnTo>
                  <a:lnTo>
                    <a:pt x="79" y="29"/>
                  </a:lnTo>
                  <a:lnTo>
                    <a:pt x="77" y="28"/>
                  </a:lnTo>
                  <a:lnTo>
                    <a:pt x="76" y="27"/>
                  </a:lnTo>
                  <a:lnTo>
                    <a:pt x="75" y="27"/>
                  </a:lnTo>
                  <a:lnTo>
                    <a:pt x="75" y="26"/>
                  </a:lnTo>
                  <a:lnTo>
                    <a:pt x="73" y="26"/>
                  </a:lnTo>
                  <a:lnTo>
                    <a:pt x="73" y="24"/>
                  </a:lnTo>
                  <a:lnTo>
                    <a:pt x="71" y="24"/>
                  </a:lnTo>
                  <a:lnTo>
                    <a:pt x="71" y="23"/>
                  </a:lnTo>
                  <a:lnTo>
                    <a:pt x="71" y="20"/>
                  </a:lnTo>
                  <a:lnTo>
                    <a:pt x="72" y="20"/>
                  </a:lnTo>
                  <a:lnTo>
                    <a:pt x="71" y="18"/>
                  </a:lnTo>
                  <a:lnTo>
                    <a:pt x="70" y="17"/>
                  </a:lnTo>
                  <a:lnTo>
                    <a:pt x="71" y="16"/>
                  </a:lnTo>
                  <a:lnTo>
                    <a:pt x="72" y="15"/>
                  </a:lnTo>
                  <a:lnTo>
                    <a:pt x="73" y="12"/>
                  </a:lnTo>
                  <a:lnTo>
                    <a:pt x="73" y="11"/>
                  </a:lnTo>
                  <a:lnTo>
                    <a:pt x="74" y="10"/>
                  </a:lnTo>
                  <a:lnTo>
                    <a:pt x="74" y="9"/>
                  </a:lnTo>
                  <a:lnTo>
                    <a:pt x="73" y="9"/>
                  </a:lnTo>
                  <a:lnTo>
                    <a:pt x="70" y="8"/>
                  </a:lnTo>
                  <a:lnTo>
                    <a:pt x="69" y="7"/>
                  </a:lnTo>
                  <a:lnTo>
                    <a:pt x="69" y="6"/>
                  </a:lnTo>
                  <a:lnTo>
                    <a:pt x="67" y="3"/>
                  </a:lnTo>
                  <a:lnTo>
                    <a:pt x="66" y="3"/>
                  </a:lnTo>
                  <a:lnTo>
                    <a:pt x="66" y="2"/>
                  </a:lnTo>
                  <a:lnTo>
                    <a:pt x="65" y="2"/>
                  </a:lnTo>
                  <a:lnTo>
                    <a:pt x="65" y="1"/>
                  </a:lnTo>
                  <a:lnTo>
                    <a:pt x="64" y="0"/>
                  </a:lnTo>
                  <a:lnTo>
                    <a:pt x="9" y="11"/>
                  </a:lnTo>
                  <a:lnTo>
                    <a:pt x="8" y="7"/>
                  </a:lnTo>
                  <a:lnTo>
                    <a:pt x="5" y="10"/>
                  </a:lnTo>
                  <a:lnTo>
                    <a:pt x="4" y="9"/>
                  </a:lnTo>
                  <a:lnTo>
                    <a:pt x="3" y="11"/>
                  </a:lnTo>
                  <a:lnTo>
                    <a:pt x="1" y="13"/>
                  </a:lnTo>
                  <a:lnTo>
                    <a:pt x="0" y="14"/>
                  </a:lnTo>
                  <a:lnTo>
                    <a:pt x="4" y="36"/>
                  </a:lnTo>
                  <a:lnTo>
                    <a:pt x="6" y="51"/>
                  </a:lnTo>
                  <a:lnTo>
                    <a:pt x="19" y="49"/>
                  </a:lnTo>
                  <a:close/>
                </a:path>
              </a:pathLst>
            </a:custGeom>
            <a:solidFill>
              <a:srgbClr val="6987EB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567" name="Freeform 138"/>
            <p:cNvSpPr>
              <a:spLocks/>
            </p:cNvSpPr>
            <p:nvPr/>
          </p:nvSpPr>
          <p:spPr bwMode="auto">
            <a:xfrm>
              <a:off x="4197" y="1970"/>
              <a:ext cx="523" cy="287"/>
            </a:xfrm>
            <a:custGeom>
              <a:avLst/>
              <a:gdLst>
                <a:gd name="T0" fmla="*/ 2147483647 w 102"/>
                <a:gd name="T1" fmla="*/ 2147483647 h 59"/>
                <a:gd name="T2" fmla="*/ 2147483647 w 102"/>
                <a:gd name="T3" fmla="*/ 2147483647 h 59"/>
                <a:gd name="T4" fmla="*/ 2147483647 w 102"/>
                <a:gd name="T5" fmla="*/ 2147483647 h 59"/>
                <a:gd name="T6" fmla="*/ 2147483647 w 102"/>
                <a:gd name="T7" fmla="*/ 2147483647 h 59"/>
                <a:gd name="T8" fmla="*/ 2147483647 w 102"/>
                <a:gd name="T9" fmla="*/ 2147483647 h 59"/>
                <a:gd name="T10" fmla="*/ 2147483647 w 102"/>
                <a:gd name="T11" fmla="*/ 2147483647 h 59"/>
                <a:gd name="T12" fmla="*/ 2147483647 w 102"/>
                <a:gd name="T13" fmla="*/ 2147483647 h 59"/>
                <a:gd name="T14" fmla="*/ 2147483647 w 102"/>
                <a:gd name="T15" fmla="*/ 2147483647 h 59"/>
                <a:gd name="T16" fmla="*/ 2147483647 w 102"/>
                <a:gd name="T17" fmla="*/ 2147483647 h 59"/>
                <a:gd name="T18" fmla="*/ 2147483647 w 102"/>
                <a:gd name="T19" fmla="*/ 2147483647 h 59"/>
                <a:gd name="T20" fmla="*/ 2147483647 w 102"/>
                <a:gd name="T21" fmla="*/ 2147483647 h 59"/>
                <a:gd name="T22" fmla="*/ 2147483647 w 102"/>
                <a:gd name="T23" fmla="*/ 2147483647 h 59"/>
                <a:gd name="T24" fmla="*/ 2147483647 w 102"/>
                <a:gd name="T25" fmla="*/ 2147483647 h 59"/>
                <a:gd name="T26" fmla="*/ 2147483647 w 102"/>
                <a:gd name="T27" fmla="*/ 2147483647 h 59"/>
                <a:gd name="T28" fmla="*/ 2147483647 w 102"/>
                <a:gd name="T29" fmla="*/ 2147483647 h 59"/>
                <a:gd name="T30" fmla="*/ 2147483647 w 102"/>
                <a:gd name="T31" fmla="*/ 2147483647 h 59"/>
                <a:gd name="T32" fmla="*/ 2147483647 w 102"/>
                <a:gd name="T33" fmla="*/ 2147483647 h 59"/>
                <a:gd name="T34" fmla="*/ 2147483647 w 102"/>
                <a:gd name="T35" fmla="*/ 2147483647 h 59"/>
                <a:gd name="T36" fmla="*/ 2147483647 w 102"/>
                <a:gd name="T37" fmla="*/ 2147483647 h 59"/>
                <a:gd name="T38" fmla="*/ 2147483647 w 102"/>
                <a:gd name="T39" fmla="*/ 2147483647 h 59"/>
                <a:gd name="T40" fmla="*/ 2147483647 w 102"/>
                <a:gd name="T41" fmla="*/ 2147483647 h 59"/>
                <a:gd name="T42" fmla="*/ 2147483647 w 102"/>
                <a:gd name="T43" fmla="*/ 2147483647 h 59"/>
                <a:gd name="T44" fmla="*/ 2147483647 w 102"/>
                <a:gd name="T45" fmla="*/ 2147483647 h 59"/>
                <a:gd name="T46" fmla="*/ 2147483647 w 102"/>
                <a:gd name="T47" fmla="*/ 2147483647 h 59"/>
                <a:gd name="T48" fmla="*/ 2147483647 w 102"/>
                <a:gd name="T49" fmla="*/ 2147483647 h 59"/>
                <a:gd name="T50" fmla="*/ 2147483647 w 102"/>
                <a:gd name="T51" fmla="*/ 2147483647 h 59"/>
                <a:gd name="T52" fmla="*/ 2147483647 w 102"/>
                <a:gd name="T53" fmla="*/ 2147483647 h 59"/>
                <a:gd name="T54" fmla="*/ 2147483647 w 102"/>
                <a:gd name="T55" fmla="*/ 2147483647 h 59"/>
                <a:gd name="T56" fmla="*/ 2147483647 w 102"/>
                <a:gd name="T57" fmla="*/ 2147483647 h 59"/>
                <a:gd name="T58" fmla="*/ 2147483647 w 102"/>
                <a:gd name="T59" fmla="*/ 2147483647 h 59"/>
                <a:gd name="T60" fmla="*/ 2147483647 w 102"/>
                <a:gd name="T61" fmla="*/ 2147483647 h 59"/>
                <a:gd name="T62" fmla="*/ 2147483647 w 102"/>
                <a:gd name="T63" fmla="*/ 2147483647 h 59"/>
                <a:gd name="T64" fmla="*/ 2147483647 w 102"/>
                <a:gd name="T65" fmla="*/ 2147483647 h 59"/>
                <a:gd name="T66" fmla="*/ 2147483647 w 102"/>
                <a:gd name="T67" fmla="*/ 2147483647 h 59"/>
                <a:gd name="T68" fmla="*/ 2147483647 w 102"/>
                <a:gd name="T69" fmla="*/ 2147483647 h 59"/>
                <a:gd name="T70" fmla="*/ 2147483647 w 102"/>
                <a:gd name="T71" fmla="*/ 2147483647 h 59"/>
                <a:gd name="T72" fmla="*/ 2147483647 w 102"/>
                <a:gd name="T73" fmla="*/ 2147483647 h 59"/>
                <a:gd name="T74" fmla="*/ 2147483647 w 102"/>
                <a:gd name="T75" fmla="*/ 2147483647 h 59"/>
                <a:gd name="T76" fmla="*/ 2147483647 w 102"/>
                <a:gd name="T77" fmla="*/ 2147483647 h 59"/>
                <a:gd name="T78" fmla="*/ 2147483647 w 102"/>
                <a:gd name="T79" fmla="*/ 2147483647 h 59"/>
                <a:gd name="T80" fmla="*/ 2147483647 w 102"/>
                <a:gd name="T81" fmla="*/ 2147483647 h 59"/>
                <a:gd name="T82" fmla="*/ 2147483647 w 102"/>
                <a:gd name="T83" fmla="*/ 2147483647 h 59"/>
                <a:gd name="T84" fmla="*/ 2147483647 w 102"/>
                <a:gd name="T85" fmla="*/ 2147483647 h 59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02"/>
                <a:gd name="T130" fmla="*/ 0 h 59"/>
                <a:gd name="T131" fmla="*/ 102 w 102"/>
                <a:gd name="T132" fmla="*/ 59 h 59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02" h="59">
                  <a:moveTo>
                    <a:pt x="101" y="43"/>
                  </a:moveTo>
                  <a:lnTo>
                    <a:pt x="67" y="50"/>
                  </a:lnTo>
                  <a:lnTo>
                    <a:pt x="31" y="55"/>
                  </a:lnTo>
                  <a:lnTo>
                    <a:pt x="29" y="56"/>
                  </a:lnTo>
                  <a:lnTo>
                    <a:pt x="26" y="56"/>
                  </a:lnTo>
                  <a:lnTo>
                    <a:pt x="26" y="55"/>
                  </a:lnTo>
                  <a:lnTo>
                    <a:pt x="22" y="56"/>
                  </a:lnTo>
                  <a:lnTo>
                    <a:pt x="0" y="59"/>
                  </a:lnTo>
                  <a:lnTo>
                    <a:pt x="0" y="58"/>
                  </a:lnTo>
                  <a:lnTo>
                    <a:pt x="5" y="56"/>
                  </a:lnTo>
                  <a:lnTo>
                    <a:pt x="6" y="55"/>
                  </a:lnTo>
                  <a:lnTo>
                    <a:pt x="9" y="53"/>
                  </a:lnTo>
                  <a:lnTo>
                    <a:pt x="9" y="52"/>
                  </a:lnTo>
                  <a:lnTo>
                    <a:pt x="9" y="51"/>
                  </a:lnTo>
                  <a:lnTo>
                    <a:pt x="10" y="50"/>
                  </a:lnTo>
                  <a:lnTo>
                    <a:pt x="10" y="49"/>
                  </a:lnTo>
                  <a:lnTo>
                    <a:pt x="12" y="47"/>
                  </a:lnTo>
                  <a:lnTo>
                    <a:pt x="19" y="41"/>
                  </a:lnTo>
                  <a:lnTo>
                    <a:pt x="19" y="40"/>
                  </a:lnTo>
                  <a:lnTo>
                    <a:pt x="20" y="41"/>
                  </a:lnTo>
                  <a:lnTo>
                    <a:pt x="19" y="42"/>
                  </a:lnTo>
                  <a:lnTo>
                    <a:pt x="21" y="44"/>
                  </a:lnTo>
                  <a:lnTo>
                    <a:pt x="24" y="45"/>
                  </a:lnTo>
                  <a:lnTo>
                    <a:pt x="26" y="45"/>
                  </a:lnTo>
                  <a:lnTo>
                    <a:pt x="27" y="44"/>
                  </a:lnTo>
                  <a:lnTo>
                    <a:pt x="27" y="43"/>
                  </a:lnTo>
                  <a:lnTo>
                    <a:pt x="28" y="42"/>
                  </a:lnTo>
                  <a:lnTo>
                    <a:pt x="29" y="43"/>
                  </a:lnTo>
                  <a:lnTo>
                    <a:pt x="30" y="44"/>
                  </a:lnTo>
                  <a:lnTo>
                    <a:pt x="31" y="43"/>
                  </a:lnTo>
                  <a:lnTo>
                    <a:pt x="34" y="42"/>
                  </a:lnTo>
                  <a:lnTo>
                    <a:pt x="35" y="40"/>
                  </a:lnTo>
                  <a:lnTo>
                    <a:pt x="36" y="41"/>
                  </a:lnTo>
                  <a:lnTo>
                    <a:pt x="39" y="38"/>
                  </a:lnTo>
                  <a:lnTo>
                    <a:pt x="40" y="39"/>
                  </a:lnTo>
                  <a:lnTo>
                    <a:pt x="42" y="36"/>
                  </a:lnTo>
                  <a:lnTo>
                    <a:pt x="41" y="35"/>
                  </a:lnTo>
                  <a:lnTo>
                    <a:pt x="42" y="33"/>
                  </a:lnTo>
                  <a:lnTo>
                    <a:pt x="44" y="28"/>
                  </a:lnTo>
                  <a:lnTo>
                    <a:pt x="47" y="17"/>
                  </a:lnTo>
                  <a:lnTo>
                    <a:pt x="49" y="18"/>
                  </a:lnTo>
                  <a:lnTo>
                    <a:pt x="49" y="19"/>
                  </a:lnTo>
                  <a:lnTo>
                    <a:pt x="50" y="20"/>
                  </a:lnTo>
                  <a:lnTo>
                    <a:pt x="52" y="19"/>
                  </a:lnTo>
                  <a:lnTo>
                    <a:pt x="53" y="17"/>
                  </a:lnTo>
                  <a:lnTo>
                    <a:pt x="54" y="13"/>
                  </a:lnTo>
                  <a:lnTo>
                    <a:pt x="55" y="12"/>
                  </a:lnTo>
                  <a:lnTo>
                    <a:pt x="57" y="12"/>
                  </a:lnTo>
                  <a:lnTo>
                    <a:pt x="58" y="10"/>
                  </a:lnTo>
                  <a:lnTo>
                    <a:pt x="59" y="10"/>
                  </a:lnTo>
                  <a:lnTo>
                    <a:pt x="60" y="8"/>
                  </a:lnTo>
                  <a:lnTo>
                    <a:pt x="60" y="6"/>
                  </a:lnTo>
                  <a:lnTo>
                    <a:pt x="61" y="5"/>
                  </a:lnTo>
                  <a:lnTo>
                    <a:pt x="61" y="4"/>
                  </a:lnTo>
                  <a:lnTo>
                    <a:pt x="61" y="1"/>
                  </a:lnTo>
                  <a:lnTo>
                    <a:pt x="61" y="0"/>
                  </a:lnTo>
                  <a:lnTo>
                    <a:pt x="62" y="0"/>
                  </a:lnTo>
                  <a:lnTo>
                    <a:pt x="68" y="4"/>
                  </a:lnTo>
                  <a:lnTo>
                    <a:pt x="69" y="4"/>
                  </a:lnTo>
                  <a:lnTo>
                    <a:pt x="70" y="1"/>
                  </a:lnTo>
                  <a:lnTo>
                    <a:pt x="71" y="1"/>
                  </a:lnTo>
                  <a:lnTo>
                    <a:pt x="72" y="1"/>
                  </a:lnTo>
                  <a:lnTo>
                    <a:pt x="73" y="2"/>
                  </a:lnTo>
                  <a:lnTo>
                    <a:pt x="72" y="3"/>
                  </a:lnTo>
                  <a:lnTo>
                    <a:pt x="74" y="4"/>
                  </a:lnTo>
                  <a:lnTo>
                    <a:pt x="76" y="4"/>
                  </a:lnTo>
                  <a:lnTo>
                    <a:pt x="78" y="6"/>
                  </a:lnTo>
                  <a:lnTo>
                    <a:pt x="79" y="6"/>
                  </a:lnTo>
                  <a:lnTo>
                    <a:pt x="80" y="8"/>
                  </a:lnTo>
                  <a:lnTo>
                    <a:pt x="78" y="12"/>
                  </a:lnTo>
                  <a:lnTo>
                    <a:pt x="77" y="14"/>
                  </a:lnTo>
                  <a:lnTo>
                    <a:pt x="78" y="16"/>
                  </a:lnTo>
                  <a:lnTo>
                    <a:pt x="80" y="16"/>
                  </a:lnTo>
                  <a:lnTo>
                    <a:pt x="81" y="15"/>
                  </a:lnTo>
                  <a:lnTo>
                    <a:pt x="83" y="17"/>
                  </a:lnTo>
                  <a:lnTo>
                    <a:pt x="84" y="17"/>
                  </a:lnTo>
                  <a:lnTo>
                    <a:pt x="85" y="18"/>
                  </a:lnTo>
                  <a:lnTo>
                    <a:pt x="86" y="18"/>
                  </a:lnTo>
                  <a:lnTo>
                    <a:pt x="87" y="18"/>
                  </a:lnTo>
                  <a:lnTo>
                    <a:pt x="90" y="20"/>
                  </a:lnTo>
                  <a:lnTo>
                    <a:pt x="93" y="20"/>
                  </a:lnTo>
                  <a:lnTo>
                    <a:pt x="94" y="22"/>
                  </a:lnTo>
                  <a:lnTo>
                    <a:pt x="93" y="22"/>
                  </a:lnTo>
                  <a:lnTo>
                    <a:pt x="93" y="23"/>
                  </a:lnTo>
                  <a:lnTo>
                    <a:pt x="93" y="25"/>
                  </a:lnTo>
                  <a:lnTo>
                    <a:pt x="92" y="26"/>
                  </a:lnTo>
                  <a:lnTo>
                    <a:pt x="94" y="27"/>
                  </a:lnTo>
                  <a:lnTo>
                    <a:pt x="95" y="29"/>
                  </a:lnTo>
                  <a:lnTo>
                    <a:pt x="95" y="30"/>
                  </a:lnTo>
                  <a:lnTo>
                    <a:pt x="93" y="30"/>
                  </a:lnTo>
                  <a:lnTo>
                    <a:pt x="93" y="31"/>
                  </a:lnTo>
                  <a:lnTo>
                    <a:pt x="94" y="31"/>
                  </a:lnTo>
                  <a:lnTo>
                    <a:pt x="94" y="32"/>
                  </a:lnTo>
                  <a:lnTo>
                    <a:pt x="93" y="32"/>
                  </a:lnTo>
                  <a:lnTo>
                    <a:pt x="92" y="32"/>
                  </a:lnTo>
                  <a:lnTo>
                    <a:pt x="93" y="33"/>
                  </a:lnTo>
                  <a:lnTo>
                    <a:pt x="94" y="33"/>
                  </a:lnTo>
                  <a:lnTo>
                    <a:pt x="96" y="34"/>
                  </a:lnTo>
                  <a:lnTo>
                    <a:pt x="94" y="36"/>
                  </a:lnTo>
                  <a:lnTo>
                    <a:pt x="92" y="35"/>
                  </a:lnTo>
                  <a:lnTo>
                    <a:pt x="92" y="36"/>
                  </a:lnTo>
                  <a:lnTo>
                    <a:pt x="93" y="37"/>
                  </a:lnTo>
                  <a:lnTo>
                    <a:pt x="94" y="38"/>
                  </a:lnTo>
                  <a:lnTo>
                    <a:pt x="96" y="37"/>
                  </a:lnTo>
                  <a:lnTo>
                    <a:pt x="97" y="36"/>
                  </a:lnTo>
                  <a:lnTo>
                    <a:pt x="99" y="36"/>
                  </a:lnTo>
                  <a:lnTo>
                    <a:pt x="100" y="36"/>
                  </a:lnTo>
                  <a:lnTo>
                    <a:pt x="101" y="37"/>
                  </a:lnTo>
                  <a:lnTo>
                    <a:pt x="102" y="41"/>
                  </a:lnTo>
                  <a:lnTo>
                    <a:pt x="101" y="42"/>
                  </a:lnTo>
                  <a:lnTo>
                    <a:pt x="101" y="43"/>
                  </a:lnTo>
                  <a:close/>
                </a:path>
              </a:pathLst>
            </a:custGeom>
            <a:solidFill>
              <a:srgbClr val="AAC8F5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568" name="Freeform 139"/>
            <p:cNvSpPr>
              <a:spLocks/>
            </p:cNvSpPr>
            <p:nvPr/>
          </p:nvSpPr>
          <p:spPr bwMode="auto">
            <a:xfrm>
              <a:off x="4233" y="2350"/>
              <a:ext cx="353" cy="258"/>
            </a:xfrm>
            <a:custGeom>
              <a:avLst/>
              <a:gdLst>
                <a:gd name="T0" fmla="*/ 2147483647 w 69"/>
                <a:gd name="T1" fmla="*/ 2147483647 h 53"/>
                <a:gd name="T2" fmla="*/ 2147483647 w 69"/>
                <a:gd name="T3" fmla="*/ 2147483647 h 53"/>
                <a:gd name="T4" fmla="*/ 2147483647 w 69"/>
                <a:gd name="T5" fmla="*/ 2147483647 h 53"/>
                <a:gd name="T6" fmla="*/ 2147483647 w 69"/>
                <a:gd name="T7" fmla="*/ 2147483647 h 53"/>
                <a:gd name="T8" fmla="*/ 2147483647 w 69"/>
                <a:gd name="T9" fmla="*/ 2147483647 h 53"/>
                <a:gd name="T10" fmla="*/ 2147483647 w 69"/>
                <a:gd name="T11" fmla="*/ 2147483647 h 53"/>
                <a:gd name="T12" fmla="*/ 2147483647 w 69"/>
                <a:gd name="T13" fmla="*/ 2147483647 h 53"/>
                <a:gd name="T14" fmla="*/ 2147483647 w 69"/>
                <a:gd name="T15" fmla="*/ 2147483647 h 53"/>
                <a:gd name="T16" fmla="*/ 2147483647 w 69"/>
                <a:gd name="T17" fmla="*/ 2147483647 h 53"/>
                <a:gd name="T18" fmla="*/ 2147483647 w 69"/>
                <a:gd name="T19" fmla="*/ 2147483647 h 53"/>
                <a:gd name="T20" fmla="*/ 2147483647 w 69"/>
                <a:gd name="T21" fmla="*/ 2147483647 h 53"/>
                <a:gd name="T22" fmla="*/ 2147483647 w 69"/>
                <a:gd name="T23" fmla="*/ 2147483647 h 53"/>
                <a:gd name="T24" fmla="*/ 2147483647 w 69"/>
                <a:gd name="T25" fmla="*/ 2147483647 h 53"/>
                <a:gd name="T26" fmla="*/ 2147483647 w 69"/>
                <a:gd name="T27" fmla="*/ 2147483647 h 53"/>
                <a:gd name="T28" fmla="*/ 2147483647 w 69"/>
                <a:gd name="T29" fmla="*/ 2147483647 h 53"/>
                <a:gd name="T30" fmla="*/ 2147483647 w 69"/>
                <a:gd name="T31" fmla="*/ 2147483647 h 53"/>
                <a:gd name="T32" fmla="*/ 2147483647 w 69"/>
                <a:gd name="T33" fmla="*/ 2147483647 h 53"/>
                <a:gd name="T34" fmla="*/ 2147483647 w 69"/>
                <a:gd name="T35" fmla="*/ 2147483647 h 53"/>
                <a:gd name="T36" fmla="*/ 2147483647 w 69"/>
                <a:gd name="T37" fmla="*/ 2147483647 h 53"/>
                <a:gd name="T38" fmla="*/ 2147483647 w 69"/>
                <a:gd name="T39" fmla="*/ 2147483647 h 53"/>
                <a:gd name="T40" fmla="*/ 2147483647 w 69"/>
                <a:gd name="T41" fmla="*/ 2147483647 h 53"/>
                <a:gd name="T42" fmla="*/ 2147483647 w 69"/>
                <a:gd name="T43" fmla="*/ 2147483647 h 53"/>
                <a:gd name="T44" fmla="*/ 2147483647 w 69"/>
                <a:gd name="T45" fmla="*/ 2147483647 h 53"/>
                <a:gd name="T46" fmla="*/ 2147483647 w 69"/>
                <a:gd name="T47" fmla="*/ 2147483647 h 53"/>
                <a:gd name="T48" fmla="*/ 2147483647 w 69"/>
                <a:gd name="T49" fmla="*/ 2147483647 h 53"/>
                <a:gd name="T50" fmla="*/ 2147483647 w 69"/>
                <a:gd name="T51" fmla="*/ 2147483647 h 53"/>
                <a:gd name="T52" fmla="*/ 2147483647 w 69"/>
                <a:gd name="T53" fmla="*/ 2147483647 h 53"/>
                <a:gd name="T54" fmla="*/ 2147483647 w 69"/>
                <a:gd name="T55" fmla="*/ 2147483647 h 53"/>
                <a:gd name="T56" fmla="*/ 2147483647 w 69"/>
                <a:gd name="T57" fmla="*/ 2147483647 h 53"/>
                <a:gd name="T58" fmla="*/ 2147483647 w 69"/>
                <a:gd name="T59" fmla="*/ 2147483647 h 53"/>
                <a:gd name="T60" fmla="*/ 2147483647 w 69"/>
                <a:gd name="T61" fmla="*/ 2147483647 h 53"/>
                <a:gd name="T62" fmla="*/ 2147483647 w 69"/>
                <a:gd name="T63" fmla="*/ 2147483647 h 53"/>
                <a:gd name="T64" fmla="*/ 2147483647 w 69"/>
                <a:gd name="T65" fmla="*/ 2147483647 h 53"/>
                <a:gd name="T66" fmla="*/ 2147483647 w 69"/>
                <a:gd name="T67" fmla="*/ 2147483647 h 53"/>
                <a:gd name="T68" fmla="*/ 2147483647 w 69"/>
                <a:gd name="T69" fmla="*/ 2147483647 h 53"/>
                <a:gd name="T70" fmla="*/ 2147483647 w 69"/>
                <a:gd name="T71" fmla="*/ 2147483647 h 53"/>
                <a:gd name="T72" fmla="*/ 2147483647 w 69"/>
                <a:gd name="T73" fmla="*/ 2147483647 h 53"/>
                <a:gd name="T74" fmla="*/ 2147483647 w 69"/>
                <a:gd name="T75" fmla="*/ 2147483647 h 53"/>
                <a:gd name="T76" fmla="*/ 2147483647 w 69"/>
                <a:gd name="T77" fmla="*/ 2147483647 h 53"/>
                <a:gd name="T78" fmla="*/ 2147483647 w 69"/>
                <a:gd name="T79" fmla="*/ 2147483647 h 53"/>
                <a:gd name="T80" fmla="*/ 2147483647 w 69"/>
                <a:gd name="T81" fmla="*/ 2147483647 h 53"/>
                <a:gd name="T82" fmla="*/ 2147483647 w 69"/>
                <a:gd name="T83" fmla="*/ 2147483647 h 53"/>
                <a:gd name="T84" fmla="*/ 2147483647 w 69"/>
                <a:gd name="T85" fmla="*/ 2147483647 h 53"/>
                <a:gd name="T86" fmla="*/ 2147483647 w 69"/>
                <a:gd name="T87" fmla="*/ 2147483647 h 5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69"/>
                <a:gd name="T133" fmla="*/ 0 h 53"/>
                <a:gd name="T134" fmla="*/ 69 w 69"/>
                <a:gd name="T135" fmla="*/ 53 h 53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69" h="53">
                  <a:moveTo>
                    <a:pt x="41" y="52"/>
                  </a:moveTo>
                  <a:lnTo>
                    <a:pt x="41" y="53"/>
                  </a:lnTo>
                  <a:lnTo>
                    <a:pt x="39" y="52"/>
                  </a:lnTo>
                  <a:lnTo>
                    <a:pt x="38" y="52"/>
                  </a:lnTo>
                  <a:lnTo>
                    <a:pt x="38" y="51"/>
                  </a:lnTo>
                  <a:lnTo>
                    <a:pt x="37" y="48"/>
                  </a:lnTo>
                  <a:lnTo>
                    <a:pt x="35" y="45"/>
                  </a:lnTo>
                  <a:lnTo>
                    <a:pt x="33" y="44"/>
                  </a:lnTo>
                  <a:lnTo>
                    <a:pt x="32" y="41"/>
                  </a:lnTo>
                  <a:lnTo>
                    <a:pt x="31" y="39"/>
                  </a:lnTo>
                  <a:lnTo>
                    <a:pt x="30" y="37"/>
                  </a:lnTo>
                  <a:lnTo>
                    <a:pt x="29" y="37"/>
                  </a:lnTo>
                  <a:lnTo>
                    <a:pt x="26" y="36"/>
                  </a:lnTo>
                  <a:lnTo>
                    <a:pt x="25" y="34"/>
                  </a:lnTo>
                  <a:lnTo>
                    <a:pt x="23" y="33"/>
                  </a:lnTo>
                  <a:lnTo>
                    <a:pt x="23" y="32"/>
                  </a:lnTo>
                  <a:lnTo>
                    <a:pt x="22" y="30"/>
                  </a:lnTo>
                  <a:lnTo>
                    <a:pt x="19" y="29"/>
                  </a:lnTo>
                  <a:lnTo>
                    <a:pt x="15" y="25"/>
                  </a:lnTo>
                  <a:lnTo>
                    <a:pt x="13" y="24"/>
                  </a:lnTo>
                  <a:lnTo>
                    <a:pt x="13" y="23"/>
                  </a:lnTo>
                  <a:lnTo>
                    <a:pt x="11" y="21"/>
                  </a:lnTo>
                  <a:lnTo>
                    <a:pt x="10" y="19"/>
                  </a:lnTo>
                  <a:lnTo>
                    <a:pt x="8" y="17"/>
                  </a:lnTo>
                  <a:lnTo>
                    <a:pt x="8" y="16"/>
                  </a:lnTo>
                  <a:lnTo>
                    <a:pt x="5" y="16"/>
                  </a:lnTo>
                  <a:lnTo>
                    <a:pt x="1" y="14"/>
                  </a:lnTo>
                  <a:lnTo>
                    <a:pt x="0" y="13"/>
                  </a:lnTo>
                  <a:lnTo>
                    <a:pt x="1" y="10"/>
                  </a:lnTo>
                  <a:lnTo>
                    <a:pt x="2" y="9"/>
                  </a:lnTo>
                  <a:lnTo>
                    <a:pt x="3" y="8"/>
                  </a:lnTo>
                  <a:lnTo>
                    <a:pt x="3" y="7"/>
                  </a:lnTo>
                  <a:lnTo>
                    <a:pt x="7" y="5"/>
                  </a:lnTo>
                  <a:lnTo>
                    <a:pt x="8" y="5"/>
                  </a:lnTo>
                  <a:lnTo>
                    <a:pt x="12" y="3"/>
                  </a:lnTo>
                  <a:lnTo>
                    <a:pt x="12" y="2"/>
                  </a:lnTo>
                  <a:lnTo>
                    <a:pt x="13" y="2"/>
                  </a:lnTo>
                  <a:lnTo>
                    <a:pt x="31" y="0"/>
                  </a:lnTo>
                  <a:lnTo>
                    <a:pt x="31" y="1"/>
                  </a:lnTo>
                  <a:lnTo>
                    <a:pt x="31" y="2"/>
                  </a:lnTo>
                  <a:lnTo>
                    <a:pt x="32" y="1"/>
                  </a:lnTo>
                  <a:lnTo>
                    <a:pt x="35" y="4"/>
                  </a:lnTo>
                  <a:lnTo>
                    <a:pt x="36" y="6"/>
                  </a:lnTo>
                  <a:lnTo>
                    <a:pt x="51" y="4"/>
                  </a:lnTo>
                  <a:lnTo>
                    <a:pt x="69" y="16"/>
                  </a:lnTo>
                  <a:lnTo>
                    <a:pt x="68" y="17"/>
                  </a:lnTo>
                  <a:lnTo>
                    <a:pt x="67" y="18"/>
                  </a:lnTo>
                  <a:lnTo>
                    <a:pt x="66" y="19"/>
                  </a:lnTo>
                  <a:lnTo>
                    <a:pt x="63" y="23"/>
                  </a:lnTo>
                  <a:lnTo>
                    <a:pt x="63" y="24"/>
                  </a:lnTo>
                  <a:lnTo>
                    <a:pt x="62" y="26"/>
                  </a:lnTo>
                  <a:lnTo>
                    <a:pt x="62" y="28"/>
                  </a:lnTo>
                  <a:lnTo>
                    <a:pt x="62" y="29"/>
                  </a:lnTo>
                  <a:lnTo>
                    <a:pt x="62" y="30"/>
                  </a:lnTo>
                  <a:lnTo>
                    <a:pt x="61" y="31"/>
                  </a:lnTo>
                  <a:lnTo>
                    <a:pt x="60" y="31"/>
                  </a:lnTo>
                  <a:lnTo>
                    <a:pt x="59" y="32"/>
                  </a:lnTo>
                  <a:lnTo>
                    <a:pt x="59" y="33"/>
                  </a:lnTo>
                  <a:lnTo>
                    <a:pt x="58" y="34"/>
                  </a:lnTo>
                  <a:lnTo>
                    <a:pt x="57" y="35"/>
                  </a:lnTo>
                  <a:lnTo>
                    <a:pt x="55" y="37"/>
                  </a:lnTo>
                  <a:lnTo>
                    <a:pt x="53" y="39"/>
                  </a:lnTo>
                  <a:lnTo>
                    <a:pt x="52" y="40"/>
                  </a:lnTo>
                  <a:lnTo>
                    <a:pt x="50" y="41"/>
                  </a:lnTo>
                  <a:lnTo>
                    <a:pt x="50" y="42"/>
                  </a:lnTo>
                  <a:lnTo>
                    <a:pt x="49" y="43"/>
                  </a:lnTo>
                  <a:lnTo>
                    <a:pt x="47" y="44"/>
                  </a:lnTo>
                  <a:lnTo>
                    <a:pt x="46" y="44"/>
                  </a:lnTo>
                  <a:lnTo>
                    <a:pt x="46" y="45"/>
                  </a:lnTo>
                  <a:lnTo>
                    <a:pt x="45" y="47"/>
                  </a:lnTo>
                  <a:lnTo>
                    <a:pt x="44" y="48"/>
                  </a:lnTo>
                  <a:lnTo>
                    <a:pt x="43" y="48"/>
                  </a:lnTo>
                  <a:lnTo>
                    <a:pt x="43" y="49"/>
                  </a:lnTo>
                  <a:lnTo>
                    <a:pt x="44" y="49"/>
                  </a:lnTo>
                  <a:lnTo>
                    <a:pt x="44" y="50"/>
                  </a:lnTo>
                  <a:lnTo>
                    <a:pt x="43" y="50"/>
                  </a:lnTo>
                  <a:lnTo>
                    <a:pt x="42" y="51"/>
                  </a:lnTo>
                  <a:lnTo>
                    <a:pt x="41" y="52"/>
                  </a:lnTo>
                  <a:close/>
                </a:path>
              </a:pathLst>
            </a:custGeom>
            <a:solidFill>
              <a:srgbClr val="6987EB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569" name="Freeform 140"/>
            <p:cNvSpPr>
              <a:spLocks/>
            </p:cNvSpPr>
            <p:nvPr/>
          </p:nvSpPr>
          <p:spPr bwMode="auto">
            <a:xfrm>
              <a:off x="4074" y="2384"/>
              <a:ext cx="375" cy="376"/>
            </a:xfrm>
            <a:custGeom>
              <a:avLst/>
              <a:gdLst>
                <a:gd name="T0" fmla="*/ 2147483647 w 73"/>
                <a:gd name="T1" fmla="*/ 2147483647 h 77"/>
                <a:gd name="T2" fmla="*/ 2147483647 w 73"/>
                <a:gd name="T3" fmla="*/ 2147483647 h 77"/>
                <a:gd name="T4" fmla="*/ 2147483647 w 73"/>
                <a:gd name="T5" fmla="*/ 2147483647 h 77"/>
                <a:gd name="T6" fmla="*/ 2147483647 w 73"/>
                <a:gd name="T7" fmla="*/ 2147483647 h 77"/>
                <a:gd name="T8" fmla="*/ 2147483647 w 73"/>
                <a:gd name="T9" fmla="*/ 2147483647 h 77"/>
                <a:gd name="T10" fmla="*/ 2147483647 w 73"/>
                <a:gd name="T11" fmla="*/ 2147483647 h 77"/>
                <a:gd name="T12" fmla="*/ 2147483647 w 73"/>
                <a:gd name="T13" fmla="*/ 2147483647 h 77"/>
                <a:gd name="T14" fmla="*/ 2147483647 w 73"/>
                <a:gd name="T15" fmla="*/ 2147483647 h 77"/>
                <a:gd name="T16" fmla="*/ 2147483647 w 73"/>
                <a:gd name="T17" fmla="*/ 2147483647 h 77"/>
                <a:gd name="T18" fmla="*/ 2147483647 w 73"/>
                <a:gd name="T19" fmla="*/ 2147483647 h 77"/>
                <a:gd name="T20" fmla="*/ 2147483647 w 73"/>
                <a:gd name="T21" fmla="*/ 2147483647 h 77"/>
                <a:gd name="T22" fmla="*/ 2147483647 w 73"/>
                <a:gd name="T23" fmla="*/ 2147483647 h 77"/>
                <a:gd name="T24" fmla="*/ 2147483647 w 73"/>
                <a:gd name="T25" fmla="*/ 2147483647 h 77"/>
                <a:gd name="T26" fmla="*/ 2147483647 w 73"/>
                <a:gd name="T27" fmla="*/ 2147483647 h 77"/>
                <a:gd name="T28" fmla="*/ 2147483647 w 73"/>
                <a:gd name="T29" fmla="*/ 2147483647 h 77"/>
                <a:gd name="T30" fmla="*/ 2147483647 w 73"/>
                <a:gd name="T31" fmla="*/ 2147483647 h 77"/>
                <a:gd name="T32" fmla="*/ 2147483647 w 73"/>
                <a:gd name="T33" fmla="*/ 2147483647 h 77"/>
                <a:gd name="T34" fmla="*/ 2147483647 w 73"/>
                <a:gd name="T35" fmla="*/ 2147483647 h 77"/>
                <a:gd name="T36" fmla="*/ 2147483647 w 73"/>
                <a:gd name="T37" fmla="*/ 2147483647 h 77"/>
                <a:gd name="T38" fmla="*/ 2147483647 w 73"/>
                <a:gd name="T39" fmla="*/ 2147483647 h 77"/>
                <a:gd name="T40" fmla="*/ 2147483647 w 73"/>
                <a:gd name="T41" fmla="*/ 2147483647 h 77"/>
                <a:gd name="T42" fmla="*/ 2147483647 w 73"/>
                <a:gd name="T43" fmla="*/ 2147483647 h 77"/>
                <a:gd name="T44" fmla="*/ 2147483647 w 73"/>
                <a:gd name="T45" fmla="*/ 2147483647 h 77"/>
                <a:gd name="T46" fmla="*/ 2147483647 w 73"/>
                <a:gd name="T47" fmla="*/ 2147483647 h 77"/>
                <a:gd name="T48" fmla="*/ 2147483647 w 73"/>
                <a:gd name="T49" fmla="*/ 2147483647 h 77"/>
                <a:gd name="T50" fmla="*/ 2147483647 w 73"/>
                <a:gd name="T51" fmla="*/ 2147483647 h 77"/>
                <a:gd name="T52" fmla="*/ 2147483647 w 73"/>
                <a:gd name="T53" fmla="*/ 2147483647 h 77"/>
                <a:gd name="T54" fmla="*/ 2147483647 w 73"/>
                <a:gd name="T55" fmla="*/ 2147483647 h 77"/>
                <a:gd name="T56" fmla="*/ 2147483647 w 73"/>
                <a:gd name="T57" fmla="*/ 2147483647 h 77"/>
                <a:gd name="T58" fmla="*/ 2147483647 w 73"/>
                <a:gd name="T59" fmla="*/ 2147483647 h 77"/>
                <a:gd name="T60" fmla="*/ 2147483647 w 73"/>
                <a:gd name="T61" fmla="*/ 2147483647 h 77"/>
                <a:gd name="T62" fmla="*/ 2147483647 w 73"/>
                <a:gd name="T63" fmla="*/ 2147483647 h 77"/>
                <a:gd name="T64" fmla="*/ 2147483647 w 73"/>
                <a:gd name="T65" fmla="*/ 2147483647 h 77"/>
                <a:gd name="T66" fmla="*/ 2147483647 w 73"/>
                <a:gd name="T67" fmla="*/ 2147483647 h 77"/>
                <a:gd name="T68" fmla="*/ 2147483647 w 73"/>
                <a:gd name="T69" fmla="*/ 2147483647 h 77"/>
                <a:gd name="T70" fmla="*/ 2147483647 w 73"/>
                <a:gd name="T71" fmla="*/ 2147483647 h 77"/>
                <a:gd name="T72" fmla="*/ 2147483647 w 73"/>
                <a:gd name="T73" fmla="*/ 2147483647 h 77"/>
                <a:gd name="T74" fmla="*/ 2147483647 w 73"/>
                <a:gd name="T75" fmla="*/ 2147483647 h 77"/>
                <a:gd name="T76" fmla="*/ 2147483647 w 73"/>
                <a:gd name="T77" fmla="*/ 2147483647 h 77"/>
                <a:gd name="T78" fmla="*/ 2147483647 w 73"/>
                <a:gd name="T79" fmla="*/ 0 h 77"/>
                <a:gd name="T80" fmla="*/ 0 w 73"/>
                <a:gd name="T81" fmla="*/ 2147483647 h 7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73"/>
                <a:gd name="T124" fmla="*/ 0 h 77"/>
                <a:gd name="T125" fmla="*/ 73 w 73"/>
                <a:gd name="T126" fmla="*/ 77 h 77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73" h="77">
                  <a:moveTo>
                    <a:pt x="0" y="5"/>
                  </a:moveTo>
                  <a:lnTo>
                    <a:pt x="9" y="41"/>
                  </a:lnTo>
                  <a:lnTo>
                    <a:pt x="10" y="42"/>
                  </a:lnTo>
                  <a:lnTo>
                    <a:pt x="11" y="44"/>
                  </a:lnTo>
                  <a:lnTo>
                    <a:pt x="12" y="45"/>
                  </a:lnTo>
                  <a:lnTo>
                    <a:pt x="13" y="46"/>
                  </a:lnTo>
                  <a:lnTo>
                    <a:pt x="14" y="47"/>
                  </a:lnTo>
                  <a:lnTo>
                    <a:pt x="13" y="49"/>
                  </a:lnTo>
                  <a:lnTo>
                    <a:pt x="15" y="50"/>
                  </a:lnTo>
                  <a:lnTo>
                    <a:pt x="14" y="50"/>
                  </a:lnTo>
                  <a:lnTo>
                    <a:pt x="13" y="52"/>
                  </a:lnTo>
                  <a:lnTo>
                    <a:pt x="13" y="55"/>
                  </a:lnTo>
                  <a:lnTo>
                    <a:pt x="12" y="57"/>
                  </a:lnTo>
                  <a:lnTo>
                    <a:pt x="12" y="60"/>
                  </a:lnTo>
                  <a:lnTo>
                    <a:pt x="14" y="63"/>
                  </a:lnTo>
                  <a:lnTo>
                    <a:pt x="14" y="68"/>
                  </a:lnTo>
                  <a:lnTo>
                    <a:pt x="16" y="70"/>
                  </a:lnTo>
                  <a:lnTo>
                    <a:pt x="16" y="71"/>
                  </a:lnTo>
                  <a:lnTo>
                    <a:pt x="16" y="72"/>
                  </a:lnTo>
                  <a:lnTo>
                    <a:pt x="17" y="74"/>
                  </a:lnTo>
                  <a:lnTo>
                    <a:pt x="17" y="75"/>
                  </a:lnTo>
                  <a:lnTo>
                    <a:pt x="18" y="76"/>
                  </a:lnTo>
                  <a:lnTo>
                    <a:pt x="57" y="74"/>
                  </a:lnTo>
                  <a:lnTo>
                    <a:pt x="58" y="76"/>
                  </a:lnTo>
                  <a:lnTo>
                    <a:pt x="60" y="77"/>
                  </a:lnTo>
                  <a:lnTo>
                    <a:pt x="60" y="75"/>
                  </a:lnTo>
                  <a:lnTo>
                    <a:pt x="59" y="71"/>
                  </a:lnTo>
                  <a:lnTo>
                    <a:pt x="60" y="70"/>
                  </a:lnTo>
                  <a:lnTo>
                    <a:pt x="60" y="69"/>
                  </a:lnTo>
                  <a:lnTo>
                    <a:pt x="61" y="68"/>
                  </a:lnTo>
                  <a:lnTo>
                    <a:pt x="64" y="69"/>
                  </a:lnTo>
                  <a:lnTo>
                    <a:pt x="66" y="69"/>
                  </a:lnTo>
                  <a:lnTo>
                    <a:pt x="67" y="69"/>
                  </a:lnTo>
                  <a:lnTo>
                    <a:pt x="67" y="66"/>
                  </a:lnTo>
                  <a:lnTo>
                    <a:pt x="67" y="65"/>
                  </a:lnTo>
                  <a:lnTo>
                    <a:pt x="67" y="63"/>
                  </a:lnTo>
                  <a:lnTo>
                    <a:pt x="67" y="62"/>
                  </a:lnTo>
                  <a:lnTo>
                    <a:pt x="69" y="56"/>
                  </a:lnTo>
                  <a:lnTo>
                    <a:pt x="69" y="53"/>
                  </a:lnTo>
                  <a:lnTo>
                    <a:pt x="70" y="51"/>
                  </a:lnTo>
                  <a:lnTo>
                    <a:pt x="71" y="48"/>
                  </a:lnTo>
                  <a:lnTo>
                    <a:pt x="73" y="47"/>
                  </a:lnTo>
                  <a:lnTo>
                    <a:pt x="73" y="46"/>
                  </a:lnTo>
                  <a:lnTo>
                    <a:pt x="72" y="45"/>
                  </a:lnTo>
                  <a:lnTo>
                    <a:pt x="72" y="46"/>
                  </a:lnTo>
                  <a:lnTo>
                    <a:pt x="70" y="45"/>
                  </a:lnTo>
                  <a:lnTo>
                    <a:pt x="69" y="45"/>
                  </a:lnTo>
                  <a:lnTo>
                    <a:pt x="69" y="44"/>
                  </a:lnTo>
                  <a:lnTo>
                    <a:pt x="68" y="41"/>
                  </a:lnTo>
                  <a:lnTo>
                    <a:pt x="66" y="38"/>
                  </a:lnTo>
                  <a:lnTo>
                    <a:pt x="64" y="37"/>
                  </a:lnTo>
                  <a:lnTo>
                    <a:pt x="63" y="34"/>
                  </a:lnTo>
                  <a:lnTo>
                    <a:pt x="62" y="32"/>
                  </a:lnTo>
                  <a:lnTo>
                    <a:pt x="61" y="30"/>
                  </a:lnTo>
                  <a:lnTo>
                    <a:pt x="60" y="30"/>
                  </a:lnTo>
                  <a:lnTo>
                    <a:pt x="57" y="29"/>
                  </a:lnTo>
                  <a:lnTo>
                    <a:pt x="56" y="27"/>
                  </a:lnTo>
                  <a:lnTo>
                    <a:pt x="54" y="26"/>
                  </a:lnTo>
                  <a:lnTo>
                    <a:pt x="54" y="25"/>
                  </a:lnTo>
                  <a:lnTo>
                    <a:pt x="53" y="23"/>
                  </a:lnTo>
                  <a:lnTo>
                    <a:pt x="50" y="22"/>
                  </a:lnTo>
                  <a:lnTo>
                    <a:pt x="46" y="18"/>
                  </a:lnTo>
                  <a:lnTo>
                    <a:pt x="44" y="17"/>
                  </a:lnTo>
                  <a:lnTo>
                    <a:pt x="44" y="16"/>
                  </a:lnTo>
                  <a:lnTo>
                    <a:pt x="42" y="14"/>
                  </a:lnTo>
                  <a:lnTo>
                    <a:pt x="41" y="12"/>
                  </a:lnTo>
                  <a:lnTo>
                    <a:pt x="39" y="10"/>
                  </a:lnTo>
                  <a:lnTo>
                    <a:pt x="39" y="9"/>
                  </a:lnTo>
                  <a:lnTo>
                    <a:pt x="36" y="9"/>
                  </a:lnTo>
                  <a:lnTo>
                    <a:pt x="32" y="7"/>
                  </a:lnTo>
                  <a:lnTo>
                    <a:pt x="31" y="6"/>
                  </a:lnTo>
                  <a:lnTo>
                    <a:pt x="32" y="3"/>
                  </a:lnTo>
                  <a:lnTo>
                    <a:pt x="33" y="2"/>
                  </a:lnTo>
                  <a:lnTo>
                    <a:pt x="34" y="1"/>
                  </a:lnTo>
                  <a:lnTo>
                    <a:pt x="34" y="0"/>
                  </a:lnTo>
                  <a:lnTo>
                    <a:pt x="13" y="3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6987EB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570" name="Freeform 141"/>
            <p:cNvSpPr>
              <a:spLocks/>
            </p:cNvSpPr>
            <p:nvPr/>
          </p:nvSpPr>
          <p:spPr bwMode="auto">
            <a:xfrm>
              <a:off x="4427" y="1916"/>
              <a:ext cx="318" cy="141"/>
            </a:xfrm>
            <a:custGeom>
              <a:avLst/>
              <a:gdLst>
                <a:gd name="T0" fmla="*/ 2147483647 w 62"/>
                <a:gd name="T1" fmla="*/ 2147483647 h 29"/>
                <a:gd name="T2" fmla="*/ 2147483647 w 62"/>
                <a:gd name="T3" fmla="*/ 2147483647 h 29"/>
                <a:gd name="T4" fmla="*/ 2147483647 w 62"/>
                <a:gd name="T5" fmla="*/ 2147483647 h 29"/>
                <a:gd name="T6" fmla="*/ 2147483647 w 62"/>
                <a:gd name="T7" fmla="*/ 2147483647 h 29"/>
                <a:gd name="T8" fmla="*/ 2147483647 w 62"/>
                <a:gd name="T9" fmla="*/ 2147483647 h 29"/>
                <a:gd name="T10" fmla="*/ 2147483647 w 62"/>
                <a:gd name="T11" fmla="*/ 2147483647 h 29"/>
                <a:gd name="T12" fmla="*/ 2147483647 w 62"/>
                <a:gd name="T13" fmla="*/ 2147483647 h 29"/>
                <a:gd name="T14" fmla="*/ 2147483647 w 62"/>
                <a:gd name="T15" fmla="*/ 2147483647 h 29"/>
                <a:gd name="T16" fmla="*/ 2147483647 w 62"/>
                <a:gd name="T17" fmla="*/ 2147483647 h 29"/>
                <a:gd name="T18" fmla="*/ 2147483647 w 62"/>
                <a:gd name="T19" fmla="*/ 2147483647 h 29"/>
                <a:gd name="T20" fmla="*/ 2147483647 w 62"/>
                <a:gd name="T21" fmla="*/ 2147483647 h 29"/>
                <a:gd name="T22" fmla="*/ 2147483647 w 62"/>
                <a:gd name="T23" fmla="*/ 2147483647 h 29"/>
                <a:gd name="T24" fmla="*/ 2147483647 w 62"/>
                <a:gd name="T25" fmla="*/ 2147483647 h 29"/>
                <a:gd name="T26" fmla="*/ 2147483647 w 62"/>
                <a:gd name="T27" fmla="*/ 2147483647 h 29"/>
                <a:gd name="T28" fmla="*/ 2147483647 w 62"/>
                <a:gd name="T29" fmla="*/ 2147483647 h 29"/>
                <a:gd name="T30" fmla="*/ 2147483647 w 62"/>
                <a:gd name="T31" fmla="*/ 2147483647 h 29"/>
                <a:gd name="T32" fmla="*/ 2147483647 w 62"/>
                <a:gd name="T33" fmla="*/ 2147483647 h 29"/>
                <a:gd name="T34" fmla="*/ 2147483647 w 62"/>
                <a:gd name="T35" fmla="*/ 2147483647 h 29"/>
                <a:gd name="T36" fmla="*/ 2147483647 w 62"/>
                <a:gd name="T37" fmla="*/ 2147483647 h 29"/>
                <a:gd name="T38" fmla="*/ 2147483647 w 62"/>
                <a:gd name="T39" fmla="*/ 2147483647 h 29"/>
                <a:gd name="T40" fmla="*/ 2147483647 w 62"/>
                <a:gd name="T41" fmla="*/ 2147483647 h 29"/>
                <a:gd name="T42" fmla="*/ 2147483647 w 62"/>
                <a:gd name="T43" fmla="*/ 2147483647 h 29"/>
                <a:gd name="T44" fmla="*/ 2147483647 w 62"/>
                <a:gd name="T45" fmla="*/ 2147483647 h 29"/>
                <a:gd name="T46" fmla="*/ 2147483647 w 62"/>
                <a:gd name="T47" fmla="*/ 2147483647 h 29"/>
                <a:gd name="T48" fmla="*/ 2147483647 w 62"/>
                <a:gd name="T49" fmla="*/ 2147483647 h 29"/>
                <a:gd name="T50" fmla="*/ 2147483647 w 62"/>
                <a:gd name="T51" fmla="*/ 2147483647 h 29"/>
                <a:gd name="T52" fmla="*/ 2147483647 w 62"/>
                <a:gd name="T53" fmla="*/ 2147483647 h 29"/>
                <a:gd name="T54" fmla="*/ 2147483647 w 62"/>
                <a:gd name="T55" fmla="*/ 2147483647 h 29"/>
                <a:gd name="T56" fmla="*/ 2147483647 w 62"/>
                <a:gd name="T57" fmla="*/ 2147483647 h 29"/>
                <a:gd name="T58" fmla="*/ 2147483647 w 62"/>
                <a:gd name="T59" fmla="*/ 2147483647 h 29"/>
                <a:gd name="T60" fmla="*/ 2147483647 w 62"/>
                <a:gd name="T61" fmla="*/ 2147483647 h 29"/>
                <a:gd name="T62" fmla="*/ 2147483647 w 62"/>
                <a:gd name="T63" fmla="*/ 2147483647 h 29"/>
                <a:gd name="T64" fmla="*/ 2147483647 w 62"/>
                <a:gd name="T65" fmla="*/ 2147483647 h 29"/>
                <a:gd name="T66" fmla="*/ 2147483647 w 62"/>
                <a:gd name="T67" fmla="*/ 2147483647 h 29"/>
                <a:gd name="T68" fmla="*/ 2147483647 w 62"/>
                <a:gd name="T69" fmla="*/ 2147483647 h 29"/>
                <a:gd name="T70" fmla="*/ 2147483647 w 62"/>
                <a:gd name="T71" fmla="*/ 2147483647 h 29"/>
                <a:gd name="T72" fmla="*/ 2147483647 w 62"/>
                <a:gd name="T73" fmla="*/ 2147483647 h 29"/>
                <a:gd name="T74" fmla="*/ 2147483647 w 62"/>
                <a:gd name="T75" fmla="*/ 2147483647 h 29"/>
                <a:gd name="T76" fmla="*/ 2147483647 w 62"/>
                <a:gd name="T77" fmla="*/ 2147483647 h 29"/>
                <a:gd name="T78" fmla="*/ 2147483647 w 62"/>
                <a:gd name="T79" fmla="*/ 2147483647 h 29"/>
                <a:gd name="T80" fmla="*/ 2147483647 w 62"/>
                <a:gd name="T81" fmla="*/ 2147483647 h 29"/>
                <a:gd name="T82" fmla="*/ 2147483647 w 62"/>
                <a:gd name="T83" fmla="*/ 2147483647 h 29"/>
                <a:gd name="T84" fmla="*/ 2147483647 w 62"/>
                <a:gd name="T85" fmla="*/ 2147483647 h 29"/>
                <a:gd name="T86" fmla="*/ 2147483647 w 62"/>
                <a:gd name="T87" fmla="*/ 2147483647 h 29"/>
                <a:gd name="T88" fmla="*/ 2147483647 w 62"/>
                <a:gd name="T89" fmla="*/ 2147483647 h 29"/>
                <a:gd name="T90" fmla="*/ 2147483647 w 62"/>
                <a:gd name="T91" fmla="*/ 2147483647 h 29"/>
                <a:gd name="T92" fmla="*/ 2147483647 w 62"/>
                <a:gd name="T93" fmla="*/ 2147483647 h 29"/>
                <a:gd name="T94" fmla="*/ 2147483647 w 62"/>
                <a:gd name="T95" fmla="*/ 2147483647 h 29"/>
                <a:gd name="T96" fmla="*/ 2147483647 w 62"/>
                <a:gd name="T97" fmla="*/ 2147483647 h 29"/>
                <a:gd name="T98" fmla="*/ 2147483647 w 62"/>
                <a:gd name="T99" fmla="*/ 2147483647 h 29"/>
                <a:gd name="T100" fmla="*/ 2147483647 w 62"/>
                <a:gd name="T101" fmla="*/ 2147483647 h 29"/>
                <a:gd name="T102" fmla="*/ 2147483647 w 62"/>
                <a:gd name="T103" fmla="*/ 2147483647 h 29"/>
                <a:gd name="T104" fmla="*/ 2147483647 w 62"/>
                <a:gd name="T105" fmla="*/ 0 h 2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62"/>
                <a:gd name="T160" fmla="*/ 0 h 29"/>
                <a:gd name="T161" fmla="*/ 62 w 62"/>
                <a:gd name="T162" fmla="*/ 29 h 2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62" h="29">
                  <a:moveTo>
                    <a:pt x="47" y="0"/>
                  </a:moveTo>
                  <a:lnTo>
                    <a:pt x="36" y="2"/>
                  </a:lnTo>
                  <a:lnTo>
                    <a:pt x="0" y="9"/>
                  </a:lnTo>
                  <a:lnTo>
                    <a:pt x="2" y="17"/>
                  </a:lnTo>
                  <a:lnTo>
                    <a:pt x="3" y="16"/>
                  </a:lnTo>
                  <a:lnTo>
                    <a:pt x="4" y="16"/>
                  </a:lnTo>
                  <a:lnTo>
                    <a:pt x="6" y="13"/>
                  </a:lnTo>
                  <a:lnTo>
                    <a:pt x="8" y="13"/>
                  </a:lnTo>
                  <a:lnTo>
                    <a:pt x="9" y="11"/>
                  </a:lnTo>
                  <a:lnTo>
                    <a:pt x="10" y="11"/>
                  </a:lnTo>
                  <a:lnTo>
                    <a:pt x="10" y="9"/>
                  </a:lnTo>
                  <a:lnTo>
                    <a:pt x="11" y="10"/>
                  </a:lnTo>
                  <a:lnTo>
                    <a:pt x="13" y="10"/>
                  </a:lnTo>
                  <a:lnTo>
                    <a:pt x="14" y="9"/>
                  </a:lnTo>
                  <a:lnTo>
                    <a:pt x="15" y="8"/>
                  </a:lnTo>
                  <a:lnTo>
                    <a:pt x="19" y="7"/>
                  </a:lnTo>
                  <a:lnTo>
                    <a:pt x="20" y="7"/>
                  </a:lnTo>
                  <a:lnTo>
                    <a:pt x="21" y="8"/>
                  </a:lnTo>
                  <a:lnTo>
                    <a:pt x="22" y="7"/>
                  </a:lnTo>
                  <a:lnTo>
                    <a:pt x="23" y="8"/>
                  </a:lnTo>
                  <a:lnTo>
                    <a:pt x="23" y="9"/>
                  </a:lnTo>
                  <a:lnTo>
                    <a:pt x="25" y="12"/>
                  </a:lnTo>
                  <a:lnTo>
                    <a:pt x="26" y="12"/>
                  </a:lnTo>
                  <a:lnTo>
                    <a:pt x="27" y="12"/>
                  </a:lnTo>
                  <a:lnTo>
                    <a:pt x="28" y="13"/>
                  </a:lnTo>
                  <a:lnTo>
                    <a:pt x="27" y="14"/>
                  </a:lnTo>
                  <a:lnTo>
                    <a:pt x="29" y="15"/>
                  </a:lnTo>
                  <a:lnTo>
                    <a:pt x="31" y="15"/>
                  </a:lnTo>
                  <a:lnTo>
                    <a:pt x="33" y="17"/>
                  </a:lnTo>
                  <a:lnTo>
                    <a:pt x="34" y="17"/>
                  </a:lnTo>
                  <a:lnTo>
                    <a:pt x="35" y="19"/>
                  </a:lnTo>
                  <a:lnTo>
                    <a:pt x="33" y="23"/>
                  </a:lnTo>
                  <a:lnTo>
                    <a:pt x="32" y="25"/>
                  </a:lnTo>
                  <a:lnTo>
                    <a:pt x="33" y="27"/>
                  </a:lnTo>
                  <a:lnTo>
                    <a:pt x="35" y="27"/>
                  </a:lnTo>
                  <a:lnTo>
                    <a:pt x="36" y="26"/>
                  </a:lnTo>
                  <a:lnTo>
                    <a:pt x="38" y="28"/>
                  </a:lnTo>
                  <a:lnTo>
                    <a:pt x="39" y="28"/>
                  </a:lnTo>
                  <a:lnTo>
                    <a:pt x="40" y="27"/>
                  </a:lnTo>
                  <a:lnTo>
                    <a:pt x="42" y="27"/>
                  </a:lnTo>
                  <a:lnTo>
                    <a:pt x="45" y="28"/>
                  </a:lnTo>
                  <a:lnTo>
                    <a:pt x="46" y="29"/>
                  </a:lnTo>
                  <a:lnTo>
                    <a:pt x="47" y="29"/>
                  </a:lnTo>
                  <a:lnTo>
                    <a:pt x="47" y="28"/>
                  </a:lnTo>
                  <a:lnTo>
                    <a:pt x="46" y="28"/>
                  </a:lnTo>
                  <a:lnTo>
                    <a:pt x="45" y="26"/>
                  </a:lnTo>
                  <a:lnTo>
                    <a:pt x="44" y="25"/>
                  </a:lnTo>
                  <a:lnTo>
                    <a:pt x="44" y="24"/>
                  </a:lnTo>
                  <a:lnTo>
                    <a:pt x="45" y="24"/>
                  </a:lnTo>
                  <a:lnTo>
                    <a:pt x="44" y="23"/>
                  </a:lnTo>
                  <a:lnTo>
                    <a:pt x="43" y="21"/>
                  </a:lnTo>
                  <a:lnTo>
                    <a:pt x="41" y="19"/>
                  </a:lnTo>
                  <a:lnTo>
                    <a:pt x="41" y="17"/>
                  </a:lnTo>
                  <a:lnTo>
                    <a:pt x="41" y="16"/>
                  </a:lnTo>
                  <a:lnTo>
                    <a:pt x="41" y="13"/>
                  </a:lnTo>
                  <a:lnTo>
                    <a:pt x="41" y="12"/>
                  </a:lnTo>
                  <a:lnTo>
                    <a:pt x="41" y="11"/>
                  </a:lnTo>
                  <a:lnTo>
                    <a:pt x="41" y="10"/>
                  </a:lnTo>
                  <a:lnTo>
                    <a:pt x="41" y="9"/>
                  </a:lnTo>
                  <a:lnTo>
                    <a:pt x="42" y="8"/>
                  </a:lnTo>
                  <a:lnTo>
                    <a:pt x="44" y="6"/>
                  </a:lnTo>
                  <a:lnTo>
                    <a:pt x="45" y="6"/>
                  </a:lnTo>
                  <a:lnTo>
                    <a:pt x="45" y="4"/>
                  </a:lnTo>
                  <a:lnTo>
                    <a:pt x="46" y="4"/>
                  </a:lnTo>
                  <a:lnTo>
                    <a:pt x="47" y="4"/>
                  </a:lnTo>
                  <a:lnTo>
                    <a:pt x="46" y="6"/>
                  </a:lnTo>
                  <a:lnTo>
                    <a:pt x="45" y="8"/>
                  </a:lnTo>
                  <a:lnTo>
                    <a:pt x="44" y="9"/>
                  </a:lnTo>
                  <a:lnTo>
                    <a:pt x="44" y="10"/>
                  </a:lnTo>
                  <a:lnTo>
                    <a:pt x="44" y="12"/>
                  </a:lnTo>
                  <a:lnTo>
                    <a:pt x="46" y="12"/>
                  </a:lnTo>
                  <a:lnTo>
                    <a:pt x="46" y="15"/>
                  </a:lnTo>
                  <a:lnTo>
                    <a:pt x="46" y="16"/>
                  </a:lnTo>
                  <a:lnTo>
                    <a:pt x="44" y="17"/>
                  </a:lnTo>
                  <a:lnTo>
                    <a:pt x="45" y="18"/>
                  </a:lnTo>
                  <a:lnTo>
                    <a:pt x="46" y="18"/>
                  </a:lnTo>
                  <a:lnTo>
                    <a:pt x="46" y="19"/>
                  </a:lnTo>
                  <a:lnTo>
                    <a:pt x="46" y="20"/>
                  </a:lnTo>
                  <a:lnTo>
                    <a:pt x="46" y="21"/>
                  </a:lnTo>
                  <a:lnTo>
                    <a:pt x="46" y="22"/>
                  </a:lnTo>
                  <a:lnTo>
                    <a:pt x="47" y="24"/>
                  </a:lnTo>
                  <a:lnTo>
                    <a:pt x="49" y="25"/>
                  </a:lnTo>
                  <a:lnTo>
                    <a:pt x="50" y="25"/>
                  </a:lnTo>
                  <a:lnTo>
                    <a:pt x="51" y="24"/>
                  </a:lnTo>
                  <a:lnTo>
                    <a:pt x="52" y="24"/>
                  </a:lnTo>
                  <a:lnTo>
                    <a:pt x="52" y="25"/>
                  </a:lnTo>
                  <a:lnTo>
                    <a:pt x="52" y="26"/>
                  </a:lnTo>
                  <a:lnTo>
                    <a:pt x="53" y="28"/>
                  </a:lnTo>
                  <a:lnTo>
                    <a:pt x="54" y="29"/>
                  </a:lnTo>
                  <a:lnTo>
                    <a:pt x="55" y="29"/>
                  </a:lnTo>
                  <a:lnTo>
                    <a:pt x="56" y="28"/>
                  </a:lnTo>
                  <a:lnTo>
                    <a:pt x="61" y="27"/>
                  </a:lnTo>
                  <a:lnTo>
                    <a:pt x="61" y="26"/>
                  </a:lnTo>
                  <a:lnTo>
                    <a:pt x="61" y="25"/>
                  </a:lnTo>
                  <a:lnTo>
                    <a:pt x="62" y="19"/>
                  </a:lnTo>
                  <a:lnTo>
                    <a:pt x="54" y="21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6987EB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571" name="Freeform 142"/>
            <p:cNvSpPr>
              <a:spLocks/>
            </p:cNvSpPr>
            <p:nvPr/>
          </p:nvSpPr>
          <p:spPr bwMode="auto">
            <a:xfrm>
              <a:off x="4669" y="1901"/>
              <a:ext cx="76" cy="117"/>
            </a:xfrm>
            <a:custGeom>
              <a:avLst/>
              <a:gdLst>
                <a:gd name="T0" fmla="*/ 2147483647 w 15"/>
                <a:gd name="T1" fmla="*/ 2147483647 h 24"/>
                <a:gd name="T2" fmla="*/ 2147483647 w 15"/>
                <a:gd name="T3" fmla="*/ 2147483647 h 24"/>
                <a:gd name="T4" fmla="*/ 2147483647 w 15"/>
                <a:gd name="T5" fmla="*/ 2147483647 h 24"/>
                <a:gd name="T6" fmla="*/ 2147483647 w 15"/>
                <a:gd name="T7" fmla="*/ 2147483647 h 24"/>
                <a:gd name="T8" fmla="*/ 2147483647 w 15"/>
                <a:gd name="T9" fmla="*/ 2147483647 h 24"/>
                <a:gd name="T10" fmla="*/ 2147483647 w 15"/>
                <a:gd name="T11" fmla="*/ 2147483647 h 24"/>
                <a:gd name="T12" fmla="*/ 2147483647 w 15"/>
                <a:gd name="T13" fmla="*/ 2147483647 h 24"/>
                <a:gd name="T14" fmla="*/ 2147483647 w 15"/>
                <a:gd name="T15" fmla="*/ 2147483647 h 24"/>
                <a:gd name="T16" fmla="*/ 2147483647 w 15"/>
                <a:gd name="T17" fmla="*/ 2147483647 h 24"/>
                <a:gd name="T18" fmla="*/ 2147483647 w 15"/>
                <a:gd name="T19" fmla="*/ 2147483647 h 24"/>
                <a:gd name="T20" fmla="*/ 2147483647 w 15"/>
                <a:gd name="T21" fmla="*/ 2147483647 h 24"/>
                <a:gd name="T22" fmla="*/ 2147483647 w 15"/>
                <a:gd name="T23" fmla="*/ 2147483647 h 24"/>
                <a:gd name="T24" fmla="*/ 2147483647 w 15"/>
                <a:gd name="T25" fmla="*/ 2147483647 h 24"/>
                <a:gd name="T26" fmla="*/ 2147483647 w 15"/>
                <a:gd name="T27" fmla="*/ 2147483647 h 24"/>
                <a:gd name="T28" fmla="*/ 2147483647 w 15"/>
                <a:gd name="T29" fmla="*/ 0 h 24"/>
                <a:gd name="T30" fmla="*/ 2147483647 w 15"/>
                <a:gd name="T31" fmla="*/ 0 h 24"/>
                <a:gd name="T32" fmla="*/ 2147483647 w 15"/>
                <a:gd name="T33" fmla="*/ 0 h 24"/>
                <a:gd name="T34" fmla="*/ 2147483647 w 15"/>
                <a:gd name="T35" fmla="*/ 2147483647 h 24"/>
                <a:gd name="T36" fmla="*/ 2147483647 w 15"/>
                <a:gd name="T37" fmla="*/ 2147483647 h 24"/>
                <a:gd name="T38" fmla="*/ 2147483647 w 15"/>
                <a:gd name="T39" fmla="*/ 2147483647 h 24"/>
                <a:gd name="T40" fmla="*/ 0 w 15"/>
                <a:gd name="T41" fmla="*/ 2147483647 h 24"/>
                <a:gd name="T42" fmla="*/ 2147483647 w 15"/>
                <a:gd name="T43" fmla="*/ 2147483647 h 24"/>
                <a:gd name="T44" fmla="*/ 2147483647 w 15"/>
                <a:gd name="T45" fmla="*/ 2147483647 h 24"/>
                <a:gd name="T46" fmla="*/ 2147483647 w 15"/>
                <a:gd name="T47" fmla="*/ 2147483647 h 24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5"/>
                <a:gd name="T73" fmla="*/ 0 h 24"/>
                <a:gd name="T74" fmla="*/ 15 w 15"/>
                <a:gd name="T75" fmla="*/ 24 h 24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5" h="24">
                  <a:moveTo>
                    <a:pt x="15" y="22"/>
                  </a:moveTo>
                  <a:lnTo>
                    <a:pt x="15" y="20"/>
                  </a:lnTo>
                  <a:lnTo>
                    <a:pt x="14" y="18"/>
                  </a:lnTo>
                  <a:lnTo>
                    <a:pt x="12" y="16"/>
                  </a:lnTo>
                  <a:lnTo>
                    <a:pt x="10" y="15"/>
                  </a:lnTo>
                  <a:lnTo>
                    <a:pt x="9" y="14"/>
                  </a:lnTo>
                  <a:lnTo>
                    <a:pt x="9" y="12"/>
                  </a:lnTo>
                  <a:lnTo>
                    <a:pt x="7" y="9"/>
                  </a:lnTo>
                  <a:lnTo>
                    <a:pt x="6" y="8"/>
                  </a:lnTo>
                  <a:lnTo>
                    <a:pt x="5" y="6"/>
                  </a:lnTo>
                  <a:lnTo>
                    <a:pt x="4" y="5"/>
                  </a:lnTo>
                  <a:lnTo>
                    <a:pt x="4" y="4"/>
                  </a:lnTo>
                  <a:lnTo>
                    <a:pt x="4" y="3"/>
                  </a:lnTo>
                  <a:lnTo>
                    <a:pt x="5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1" y="2"/>
                  </a:lnTo>
                  <a:lnTo>
                    <a:pt x="1" y="3"/>
                  </a:lnTo>
                  <a:lnTo>
                    <a:pt x="0" y="3"/>
                  </a:lnTo>
                  <a:lnTo>
                    <a:pt x="7" y="24"/>
                  </a:lnTo>
                  <a:lnTo>
                    <a:pt x="15" y="22"/>
                  </a:lnTo>
                  <a:close/>
                </a:path>
              </a:pathLst>
            </a:custGeom>
            <a:solidFill>
              <a:srgbClr val="6987EB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572" name="Freeform 143"/>
            <p:cNvSpPr>
              <a:spLocks/>
            </p:cNvSpPr>
            <p:nvPr/>
          </p:nvSpPr>
          <p:spPr bwMode="auto">
            <a:xfrm>
              <a:off x="4689" y="1765"/>
              <a:ext cx="98" cy="205"/>
            </a:xfrm>
            <a:custGeom>
              <a:avLst/>
              <a:gdLst>
                <a:gd name="T0" fmla="*/ 0 w 19"/>
                <a:gd name="T1" fmla="*/ 2147483647 h 42"/>
                <a:gd name="T2" fmla="*/ 0 w 19"/>
                <a:gd name="T3" fmla="*/ 2147483647 h 42"/>
                <a:gd name="T4" fmla="*/ 2147483647 w 19"/>
                <a:gd name="T5" fmla="*/ 2147483647 h 42"/>
                <a:gd name="T6" fmla="*/ 2147483647 w 19"/>
                <a:gd name="T7" fmla="*/ 2147483647 h 42"/>
                <a:gd name="T8" fmla="*/ 2147483647 w 19"/>
                <a:gd name="T9" fmla="*/ 2147483647 h 42"/>
                <a:gd name="T10" fmla="*/ 2147483647 w 19"/>
                <a:gd name="T11" fmla="*/ 2147483647 h 42"/>
                <a:gd name="T12" fmla="*/ 2147483647 w 19"/>
                <a:gd name="T13" fmla="*/ 2147483647 h 42"/>
                <a:gd name="T14" fmla="*/ 2147483647 w 19"/>
                <a:gd name="T15" fmla="*/ 2147483647 h 42"/>
                <a:gd name="T16" fmla="*/ 2147483647 w 19"/>
                <a:gd name="T17" fmla="*/ 2147483647 h 42"/>
                <a:gd name="T18" fmla="*/ 2147483647 w 19"/>
                <a:gd name="T19" fmla="*/ 2147483647 h 42"/>
                <a:gd name="T20" fmla="*/ 2147483647 w 19"/>
                <a:gd name="T21" fmla="*/ 2147483647 h 42"/>
                <a:gd name="T22" fmla="*/ 2147483647 w 19"/>
                <a:gd name="T23" fmla="*/ 2147483647 h 42"/>
                <a:gd name="T24" fmla="*/ 2147483647 w 19"/>
                <a:gd name="T25" fmla="*/ 2147483647 h 42"/>
                <a:gd name="T26" fmla="*/ 2147483647 w 19"/>
                <a:gd name="T27" fmla="*/ 2147483647 h 42"/>
                <a:gd name="T28" fmla="*/ 2147483647 w 19"/>
                <a:gd name="T29" fmla="*/ 2147483647 h 42"/>
                <a:gd name="T30" fmla="*/ 2147483647 w 19"/>
                <a:gd name="T31" fmla="*/ 2147483647 h 42"/>
                <a:gd name="T32" fmla="*/ 2147483647 w 19"/>
                <a:gd name="T33" fmla="*/ 2147483647 h 42"/>
                <a:gd name="T34" fmla="*/ 2147483647 w 19"/>
                <a:gd name="T35" fmla="*/ 2147483647 h 42"/>
                <a:gd name="T36" fmla="*/ 2147483647 w 19"/>
                <a:gd name="T37" fmla="*/ 2147483647 h 42"/>
                <a:gd name="T38" fmla="*/ 2147483647 w 19"/>
                <a:gd name="T39" fmla="*/ 2147483647 h 42"/>
                <a:gd name="T40" fmla="*/ 2147483647 w 19"/>
                <a:gd name="T41" fmla="*/ 0 h 42"/>
                <a:gd name="T42" fmla="*/ 2147483647 w 19"/>
                <a:gd name="T43" fmla="*/ 2147483647 h 42"/>
                <a:gd name="T44" fmla="*/ 2147483647 w 19"/>
                <a:gd name="T45" fmla="*/ 2147483647 h 42"/>
                <a:gd name="T46" fmla="*/ 0 w 19"/>
                <a:gd name="T47" fmla="*/ 2147483647 h 42"/>
                <a:gd name="T48" fmla="*/ 2147483647 w 19"/>
                <a:gd name="T49" fmla="*/ 2147483647 h 42"/>
                <a:gd name="T50" fmla="*/ 2147483647 w 19"/>
                <a:gd name="T51" fmla="*/ 2147483647 h 42"/>
                <a:gd name="T52" fmla="*/ 2147483647 w 19"/>
                <a:gd name="T53" fmla="*/ 2147483647 h 42"/>
                <a:gd name="T54" fmla="*/ 2147483647 w 19"/>
                <a:gd name="T55" fmla="*/ 2147483647 h 42"/>
                <a:gd name="T56" fmla="*/ 2147483647 w 19"/>
                <a:gd name="T57" fmla="*/ 2147483647 h 42"/>
                <a:gd name="T58" fmla="*/ 2147483647 w 19"/>
                <a:gd name="T59" fmla="*/ 2147483647 h 42"/>
                <a:gd name="T60" fmla="*/ 2147483647 w 19"/>
                <a:gd name="T61" fmla="*/ 2147483647 h 42"/>
                <a:gd name="T62" fmla="*/ 2147483647 w 19"/>
                <a:gd name="T63" fmla="*/ 2147483647 h 42"/>
                <a:gd name="T64" fmla="*/ 2147483647 w 19"/>
                <a:gd name="T65" fmla="*/ 2147483647 h 4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9"/>
                <a:gd name="T100" fmla="*/ 0 h 42"/>
                <a:gd name="T101" fmla="*/ 19 w 19"/>
                <a:gd name="T102" fmla="*/ 42 h 42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9" h="42">
                  <a:moveTo>
                    <a:pt x="1" y="28"/>
                  </a:moveTo>
                  <a:lnTo>
                    <a:pt x="0" y="31"/>
                  </a:lnTo>
                  <a:lnTo>
                    <a:pt x="0" y="32"/>
                  </a:lnTo>
                  <a:lnTo>
                    <a:pt x="1" y="33"/>
                  </a:lnTo>
                  <a:lnTo>
                    <a:pt x="2" y="34"/>
                  </a:lnTo>
                  <a:lnTo>
                    <a:pt x="3" y="35"/>
                  </a:lnTo>
                  <a:lnTo>
                    <a:pt x="6" y="37"/>
                  </a:lnTo>
                  <a:lnTo>
                    <a:pt x="7" y="37"/>
                  </a:lnTo>
                  <a:lnTo>
                    <a:pt x="9" y="38"/>
                  </a:lnTo>
                  <a:lnTo>
                    <a:pt x="10" y="38"/>
                  </a:lnTo>
                  <a:lnTo>
                    <a:pt x="10" y="40"/>
                  </a:lnTo>
                  <a:lnTo>
                    <a:pt x="10" y="41"/>
                  </a:lnTo>
                  <a:lnTo>
                    <a:pt x="11" y="42"/>
                  </a:lnTo>
                  <a:lnTo>
                    <a:pt x="12" y="41"/>
                  </a:lnTo>
                  <a:lnTo>
                    <a:pt x="13" y="39"/>
                  </a:lnTo>
                  <a:lnTo>
                    <a:pt x="13" y="37"/>
                  </a:lnTo>
                  <a:lnTo>
                    <a:pt x="14" y="35"/>
                  </a:lnTo>
                  <a:lnTo>
                    <a:pt x="15" y="33"/>
                  </a:lnTo>
                  <a:lnTo>
                    <a:pt x="17" y="30"/>
                  </a:lnTo>
                  <a:lnTo>
                    <a:pt x="18" y="28"/>
                  </a:lnTo>
                  <a:lnTo>
                    <a:pt x="19" y="26"/>
                  </a:lnTo>
                  <a:lnTo>
                    <a:pt x="18" y="25"/>
                  </a:lnTo>
                  <a:lnTo>
                    <a:pt x="18" y="19"/>
                  </a:lnTo>
                  <a:lnTo>
                    <a:pt x="18" y="15"/>
                  </a:lnTo>
                  <a:lnTo>
                    <a:pt x="17" y="13"/>
                  </a:lnTo>
                  <a:lnTo>
                    <a:pt x="15" y="14"/>
                  </a:lnTo>
                  <a:lnTo>
                    <a:pt x="14" y="14"/>
                  </a:lnTo>
                  <a:lnTo>
                    <a:pt x="13" y="14"/>
                  </a:lnTo>
                  <a:lnTo>
                    <a:pt x="12" y="14"/>
                  </a:lnTo>
                  <a:lnTo>
                    <a:pt x="12" y="13"/>
                  </a:lnTo>
                  <a:lnTo>
                    <a:pt x="13" y="11"/>
                  </a:lnTo>
                  <a:lnTo>
                    <a:pt x="14" y="11"/>
                  </a:lnTo>
                  <a:lnTo>
                    <a:pt x="14" y="9"/>
                  </a:lnTo>
                  <a:lnTo>
                    <a:pt x="15" y="8"/>
                  </a:lnTo>
                  <a:lnTo>
                    <a:pt x="15" y="7"/>
                  </a:lnTo>
                  <a:lnTo>
                    <a:pt x="16" y="6"/>
                  </a:lnTo>
                  <a:lnTo>
                    <a:pt x="15" y="4"/>
                  </a:lnTo>
                  <a:lnTo>
                    <a:pt x="4" y="0"/>
                  </a:lnTo>
                  <a:lnTo>
                    <a:pt x="4" y="1"/>
                  </a:lnTo>
                  <a:lnTo>
                    <a:pt x="3" y="2"/>
                  </a:lnTo>
                  <a:lnTo>
                    <a:pt x="3" y="3"/>
                  </a:lnTo>
                  <a:lnTo>
                    <a:pt x="2" y="6"/>
                  </a:lnTo>
                  <a:lnTo>
                    <a:pt x="1" y="7"/>
                  </a:lnTo>
                  <a:lnTo>
                    <a:pt x="0" y="8"/>
                  </a:lnTo>
                  <a:lnTo>
                    <a:pt x="1" y="9"/>
                  </a:lnTo>
                  <a:lnTo>
                    <a:pt x="2" y="11"/>
                  </a:lnTo>
                  <a:lnTo>
                    <a:pt x="1" y="11"/>
                  </a:lnTo>
                  <a:lnTo>
                    <a:pt x="1" y="14"/>
                  </a:lnTo>
                  <a:lnTo>
                    <a:pt x="1" y="15"/>
                  </a:lnTo>
                  <a:lnTo>
                    <a:pt x="3" y="15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5" y="18"/>
                  </a:lnTo>
                  <a:lnTo>
                    <a:pt x="6" y="18"/>
                  </a:lnTo>
                  <a:lnTo>
                    <a:pt x="7" y="19"/>
                  </a:lnTo>
                  <a:lnTo>
                    <a:pt x="9" y="20"/>
                  </a:lnTo>
                  <a:lnTo>
                    <a:pt x="9" y="21"/>
                  </a:lnTo>
                  <a:lnTo>
                    <a:pt x="7" y="22"/>
                  </a:lnTo>
                  <a:lnTo>
                    <a:pt x="4" y="24"/>
                  </a:lnTo>
                  <a:lnTo>
                    <a:pt x="4" y="26"/>
                  </a:lnTo>
                  <a:lnTo>
                    <a:pt x="1" y="28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573" name="Freeform 144"/>
            <p:cNvSpPr>
              <a:spLocks/>
            </p:cNvSpPr>
            <p:nvPr/>
          </p:nvSpPr>
          <p:spPr bwMode="auto">
            <a:xfrm>
              <a:off x="4776" y="1672"/>
              <a:ext cx="118" cy="107"/>
            </a:xfrm>
            <a:custGeom>
              <a:avLst/>
              <a:gdLst>
                <a:gd name="T0" fmla="*/ 0 w 23"/>
                <a:gd name="T1" fmla="*/ 2147483647 h 22"/>
                <a:gd name="T2" fmla="*/ 2147483647 w 23"/>
                <a:gd name="T3" fmla="*/ 2147483647 h 22"/>
                <a:gd name="T4" fmla="*/ 2147483647 w 23"/>
                <a:gd name="T5" fmla="*/ 2147483647 h 22"/>
                <a:gd name="T6" fmla="*/ 2147483647 w 23"/>
                <a:gd name="T7" fmla="*/ 2147483647 h 22"/>
                <a:gd name="T8" fmla="*/ 2147483647 w 23"/>
                <a:gd name="T9" fmla="*/ 2147483647 h 22"/>
                <a:gd name="T10" fmla="*/ 2147483647 w 23"/>
                <a:gd name="T11" fmla="*/ 0 h 22"/>
                <a:gd name="T12" fmla="*/ 2147483647 w 23"/>
                <a:gd name="T13" fmla="*/ 2147483647 h 22"/>
                <a:gd name="T14" fmla="*/ 2147483647 w 23"/>
                <a:gd name="T15" fmla="*/ 2147483647 h 22"/>
                <a:gd name="T16" fmla="*/ 2147483647 w 23"/>
                <a:gd name="T17" fmla="*/ 2147483647 h 22"/>
                <a:gd name="T18" fmla="*/ 2147483647 w 23"/>
                <a:gd name="T19" fmla="*/ 2147483647 h 22"/>
                <a:gd name="T20" fmla="*/ 2147483647 w 23"/>
                <a:gd name="T21" fmla="*/ 2147483647 h 22"/>
                <a:gd name="T22" fmla="*/ 2147483647 w 23"/>
                <a:gd name="T23" fmla="*/ 2147483647 h 22"/>
                <a:gd name="T24" fmla="*/ 2147483647 w 23"/>
                <a:gd name="T25" fmla="*/ 2147483647 h 22"/>
                <a:gd name="T26" fmla="*/ 2147483647 w 23"/>
                <a:gd name="T27" fmla="*/ 2147483647 h 22"/>
                <a:gd name="T28" fmla="*/ 2147483647 w 23"/>
                <a:gd name="T29" fmla="*/ 2147483647 h 22"/>
                <a:gd name="T30" fmla="*/ 2147483647 w 23"/>
                <a:gd name="T31" fmla="*/ 2147483647 h 22"/>
                <a:gd name="T32" fmla="*/ 2147483647 w 23"/>
                <a:gd name="T33" fmla="*/ 2147483647 h 22"/>
                <a:gd name="T34" fmla="*/ 2147483647 w 23"/>
                <a:gd name="T35" fmla="*/ 2147483647 h 22"/>
                <a:gd name="T36" fmla="*/ 2147483647 w 23"/>
                <a:gd name="T37" fmla="*/ 2147483647 h 22"/>
                <a:gd name="T38" fmla="*/ 2147483647 w 23"/>
                <a:gd name="T39" fmla="*/ 2147483647 h 22"/>
                <a:gd name="T40" fmla="*/ 2147483647 w 23"/>
                <a:gd name="T41" fmla="*/ 2147483647 h 22"/>
                <a:gd name="T42" fmla="*/ 2147483647 w 23"/>
                <a:gd name="T43" fmla="*/ 2147483647 h 22"/>
                <a:gd name="T44" fmla="*/ 2147483647 w 23"/>
                <a:gd name="T45" fmla="*/ 2147483647 h 22"/>
                <a:gd name="T46" fmla="*/ 0 w 23"/>
                <a:gd name="T47" fmla="*/ 2147483647 h 22"/>
                <a:gd name="T48" fmla="*/ 2147483647 w 23"/>
                <a:gd name="T49" fmla="*/ 2147483647 h 22"/>
                <a:gd name="T50" fmla="*/ 2147483647 w 23"/>
                <a:gd name="T51" fmla="*/ 2147483647 h 22"/>
                <a:gd name="T52" fmla="*/ 2147483647 w 23"/>
                <a:gd name="T53" fmla="*/ 2147483647 h 22"/>
                <a:gd name="T54" fmla="*/ 0 w 23"/>
                <a:gd name="T55" fmla="*/ 2147483647 h 22"/>
                <a:gd name="T56" fmla="*/ 0 w 23"/>
                <a:gd name="T57" fmla="*/ 2147483647 h 22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3"/>
                <a:gd name="T88" fmla="*/ 0 h 22"/>
                <a:gd name="T89" fmla="*/ 23 w 23"/>
                <a:gd name="T90" fmla="*/ 22 h 22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3" h="22">
                  <a:moveTo>
                    <a:pt x="0" y="4"/>
                  </a:moveTo>
                  <a:lnTo>
                    <a:pt x="8" y="2"/>
                  </a:lnTo>
                  <a:lnTo>
                    <a:pt x="8" y="3"/>
                  </a:lnTo>
                  <a:lnTo>
                    <a:pt x="9" y="3"/>
                  </a:lnTo>
                  <a:lnTo>
                    <a:pt x="20" y="0"/>
                  </a:lnTo>
                  <a:lnTo>
                    <a:pt x="23" y="9"/>
                  </a:lnTo>
                  <a:lnTo>
                    <a:pt x="23" y="10"/>
                  </a:lnTo>
                  <a:lnTo>
                    <a:pt x="22" y="10"/>
                  </a:lnTo>
                  <a:lnTo>
                    <a:pt x="23" y="11"/>
                  </a:lnTo>
                  <a:lnTo>
                    <a:pt x="21" y="12"/>
                  </a:lnTo>
                  <a:lnTo>
                    <a:pt x="17" y="13"/>
                  </a:lnTo>
                  <a:lnTo>
                    <a:pt x="16" y="13"/>
                  </a:lnTo>
                  <a:lnTo>
                    <a:pt x="16" y="14"/>
                  </a:lnTo>
                  <a:lnTo>
                    <a:pt x="13" y="15"/>
                  </a:lnTo>
                  <a:lnTo>
                    <a:pt x="10" y="16"/>
                  </a:lnTo>
                  <a:lnTo>
                    <a:pt x="8" y="18"/>
                  </a:lnTo>
                  <a:lnTo>
                    <a:pt x="3" y="21"/>
                  </a:lnTo>
                  <a:lnTo>
                    <a:pt x="2" y="22"/>
                  </a:lnTo>
                  <a:lnTo>
                    <a:pt x="0" y="21"/>
                  </a:lnTo>
                  <a:lnTo>
                    <a:pt x="2" y="19"/>
                  </a:lnTo>
                  <a:lnTo>
                    <a:pt x="2" y="18"/>
                  </a:lnTo>
                  <a:lnTo>
                    <a:pt x="2" y="17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6987EB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574" name="Freeform 145"/>
            <p:cNvSpPr>
              <a:spLocks/>
            </p:cNvSpPr>
            <p:nvPr/>
          </p:nvSpPr>
          <p:spPr bwMode="auto">
            <a:xfrm>
              <a:off x="4771" y="1589"/>
              <a:ext cx="232" cy="112"/>
            </a:xfrm>
            <a:custGeom>
              <a:avLst/>
              <a:gdLst>
                <a:gd name="T0" fmla="*/ 2147483647 w 45"/>
                <a:gd name="T1" fmla="*/ 2147483647 h 23"/>
                <a:gd name="T2" fmla="*/ 2147483647 w 45"/>
                <a:gd name="T3" fmla="*/ 2147483647 h 23"/>
                <a:gd name="T4" fmla="*/ 2147483647 w 45"/>
                <a:gd name="T5" fmla="*/ 2147483647 h 23"/>
                <a:gd name="T6" fmla="*/ 2147483647 w 45"/>
                <a:gd name="T7" fmla="*/ 2147483647 h 23"/>
                <a:gd name="T8" fmla="*/ 2147483647 w 45"/>
                <a:gd name="T9" fmla="*/ 0 h 23"/>
                <a:gd name="T10" fmla="*/ 2147483647 w 45"/>
                <a:gd name="T11" fmla="*/ 0 h 23"/>
                <a:gd name="T12" fmla="*/ 2147483647 w 45"/>
                <a:gd name="T13" fmla="*/ 2147483647 h 23"/>
                <a:gd name="T14" fmla="*/ 2147483647 w 45"/>
                <a:gd name="T15" fmla="*/ 2147483647 h 23"/>
                <a:gd name="T16" fmla="*/ 2147483647 w 45"/>
                <a:gd name="T17" fmla="*/ 2147483647 h 23"/>
                <a:gd name="T18" fmla="*/ 2147483647 w 45"/>
                <a:gd name="T19" fmla="*/ 2147483647 h 23"/>
                <a:gd name="T20" fmla="*/ 2147483647 w 45"/>
                <a:gd name="T21" fmla="*/ 2147483647 h 23"/>
                <a:gd name="T22" fmla="*/ 2147483647 w 45"/>
                <a:gd name="T23" fmla="*/ 2147483647 h 23"/>
                <a:gd name="T24" fmla="*/ 2147483647 w 45"/>
                <a:gd name="T25" fmla="*/ 2147483647 h 23"/>
                <a:gd name="T26" fmla="*/ 2147483647 w 45"/>
                <a:gd name="T27" fmla="*/ 2147483647 h 23"/>
                <a:gd name="T28" fmla="*/ 2147483647 w 45"/>
                <a:gd name="T29" fmla="*/ 2147483647 h 23"/>
                <a:gd name="T30" fmla="*/ 2147483647 w 45"/>
                <a:gd name="T31" fmla="*/ 2147483647 h 23"/>
                <a:gd name="T32" fmla="*/ 2147483647 w 45"/>
                <a:gd name="T33" fmla="*/ 2147483647 h 23"/>
                <a:gd name="T34" fmla="*/ 2147483647 w 45"/>
                <a:gd name="T35" fmla="*/ 2147483647 h 23"/>
                <a:gd name="T36" fmla="*/ 2147483647 w 45"/>
                <a:gd name="T37" fmla="*/ 2147483647 h 23"/>
                <a:gd name="T38" fmla="*/ 2147483647 w 45"/>
                <a:gd name="T39" fmla="*/ 2147483647 h 23"/>
                <a:gd name="T40" fmla="*/ 2147483647 w 45"/>
                <a:gd name="T41" fmla="*/ 2147483647 h 23"/>
                <a:gd name="T42" fmla="*/ 2147483647 w 45"/>
                <a:gd name="T43" fmla="*/ 2147483647 h 23"/>
                <a:gd name="T44" fmla="*/ 2147483647 w 45"/>
                <a:gd name="T45" fmla="*/ 2147483647 h 23"/>
                <a:gd name="T46" fmla="*/ 2147483647 w 45"/>
                <a:gd name="T47" fmla="*/ 2147483647 h 23"/>
                <a:gd name="T48" fmla="*/ 2147483647 w 45"/>
                <a:gd name="T49" fmla="*/ 2147483647 h 23"/>
                <a:gd name="T50" fmla="*/ 2147483647 w 45"/>
                <a:gd name="T51" fmla="*/ 2147483647 h 23"/>
                <a:gd name="T52" fmla="*/ 2147483647 w 45"/>
                <a:gd name="T53" fmla="*/ 2147483647 h 23"/>
                <a:gd name="T54" fmla="*/ 2147483647 w 45"/>
                <a:gd name="T55" fmla="*/ 2147483647 h 23"/>
                <a:gd name="T56" fmla="*/ 2147483647 w 45"/>
                <a:gd name="T57" fmla="*/ 2147483647 h 23"/>
                <a:gd name="T58" fmla="*/ 2147483647 w 45"/>
                <a:gd name="T59" fmla="*/ 2147483647 h 23"/>
                <a:gd name="T60" fmla="*/ 2147483647 w 45"/>
                <a:gd name="T61" fmla="*/ 2147483647 h 23"/>
                <a:gd name="T62" fmla="*/ 2147483647 w 45"/>
                <a:gd name="T63" fmla="*/ 2147483647 h 23"/>
                <a:gd name="T64" fmla="*/ 0 w 45"/>
                <a:gd name="T65" fmla="*/ 2147483647 h 23"/>
                <a:gd name="T66" fmla="*/ 0 w 45"/>
                <a:gd name="T67" fmla="*/ 2147483647 h 23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45"/>
                <a:gd name="T103" fmla="*/ 0 h 23"/>
                <a:gd name="T104" fmla="*/ 45 w 45"/>
                <a:gd name="T105" fmla="*/ 23 h 23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45" h="23">
                  <a:moveTo>
                    <a:pt x="0" y="9"/>
                  </a:moveTo>
                  <a:lnTo>
                    <a:pt x="10" y="7"/>
                  </a:lnTo>
                  <a:lnTo>
                    <a:pt x="24" y="4"/>
                  </a:lnTo>
                  <a:lnTo>
                    <a:pt x="24" y="3"/>
                  </a:lnTo>
                  <a:lnTo>
                    <a:pt x="25" y="3"/>
                  </a:lnTo>
                  <a:lnTo>
                    <a:pt x="25" y="2"/>
                  </a:lnTo>
                  <a:lnTo>
                    <a:pt x="26" y="2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2"/>
                  </a:lnTo>
                  <a:lnTo>
                    <a:pt x="31" y="3"/>
                  </a:lnTo>
                  <a:lnTo>
                    <a:pt x="32" y="4"/>
                  </a:lnTo>
                  <a:lnTo>
                    <a:pt x="32" y="5"/>
                  </a:lnTo>
                  <a:lnTo>
                    <a:pt x="31" y="5"/>
                  </a:lnTo>
                  <a:lnTo>
                    <a:pt x="30" y="7"/>
                  </a:lnTo>
                  <a:lnTo>
                    <a:pt x="29" y="9"/>
                  </a:lnTo>
                  <a:lnTo>
                    <a:pt x="29" y="10"/>
                  </a:lnTo>
                  <a:lnTo>
                    <a:pt x="31" y="9"/>
                  </a:lnTo>
                  <a:lnTo>
                    <a:pt x="33" y="10"/>
                  </a:lnTo>
                  <a:lnTo>
                    <a:pt x="36" y="13"/>
                  </a:lnTo>
                  <a:lnTo>
                    <a:pt x="36" y="15"/>
                  </a:lnTo>
                  <a:lnTo>
                    <a:pt x="38" y="16"/>
                  </a:lnTo>
                  <a:lnTo>
                    <a:pt x="41" y="16"/>
                  </a:lnTo>
                  <a:lnTo>
                    <a:pt x="42" y="16"/>
                  </a:lnTo>
                  <a:lnTo>
                    <a:pt x="43" y="14"/>
                  </a:lnTo>
                  <a:lnTo>
                    <a:pt x="43" y="13"/>
                  </a:lnTo>
                  <a:lnTo>
                    <a:pt x="42" y="12"/>
                  </a:lnTo>
                  <a:lnTo>
                    <a:pt x="40" y="11"/>
                  </a:lnTo>
                  <a:lnTo>
                    <a:pt x="40" y="10"/>
                  </a:lnTo>
                  <a:lnTo>
                    <a:pt x="41" y="11"/>
                  </a:lnTo>
                  <a:lnTo>
                    <a:pt x="42" y="11"/>
                  </a:lnTo>
                  <a:lnTo>
                    <a:pt x="44" y="14"/>
                  </a:lnTo>
                  <a:lnTo>
                    <a:pt x="45" y="16"/>
                  </a:lnTo>
                  <a:lnTo>
                    <a:pt x="45" y="18"/>
                  </a:lnTo>
                  <a:lnTo>
                    <a:pt x="44" y="17"/>
                  </a:lnTo>
                  <a:lnTo>
                    <a:pt x="42" y="18"/>
                  </a:lnTo>
                  <a:lnTo>
                    <a:pt x="40" y="19"/>
                  </a:lnTo>
                  <a:lnTo>
                    <a:pt x="38" y="21"/>
                  </a:lnTo>
                  <a:lnTo>
                    <a:pt x="37" y="21"/>
                  </a:lnTo>
                  <a:lnTo>
                    <a:pt x="37" y="20"/>
                  </a:lnTo>
                  <a:lnTo>
                    <a:pt x="37" y="18"/>
                  </a:lnTo>
                  <a:lnTo>
                    <a:pt x="36" y="18"/>
                  </a:lnTo>
                  <a:lnTo>
                    <a:pt x="35" y="20"/>
                  </a:lnTo>
                  <a:lnTo>
                    <a:pt x="34" y="22"/>
                  </a:lnTo>
                  <a:lnTo>
                    <a:pt x="33" y="23"/>
                  </a:lnTo>
                  <a:lnTo>
                    <a:pt x="32" y="22"/>
                  </a:lnTo>
                  <a:lnTo>
                    <a:pt x="32" y="21"/>
                  </a:lnTo>
                  <a:lnTo>
                    <a:pt x="31" y="21"/>
                  </a:lnTo>
                  <a:lnTo>
                    <a:pt x="30" y="20"/>
                  </a:lnTo>
                  <a:lnTo>
                    <a:pt x="28" y="19"/>
                  </a:lnTo>
                  <a:lnTo>
                    <a:pt x="27" y="17"/>
                  </a:lnTo>
                  <a:lnTo>
                    <a:pt x="26" y="15"/>
                  </a:lnTo>
                  <a:lnTo>
                    <a:pt x="21" y="17"/>
                  </a:lnTo>
                  <a:lnTo>
                    <a:pt x="10" y="20"/>
                  </a:lnTo>
                  <a:lnTo>
                    <a:pt x="9" y="20"/>
                  </a:lnTo>
                  <a:lnTo>
                    <a:pt x="9" y="19"/>
                  </a:lnTo>
                  <a:lnTo>
                    <a:pt x="1" y="21"/>
                  </a:lnTo>
                  <a:lnTo>
                    <a:pt x="0" y="21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AAC8F5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575" name="Freeform 146"/>
            <p:cNvSpPr>
              <a:spLocks/>
            </p:cNvSpPr>
            <p:nvPr/>
          </p:nvSpPr>
          <p:spPr bwMode="auto">
            <a:xfrm>
              <a:off x="4879" y="1662"/>
              <a:ext cx="61" cy="64"/>
            </a:xfrm>
            <a:custGeom>
              <a:avLst/>
              <a:gdLst>
                <a:gd name="T0" fmla="*/ 0 w 12"/>
                <a:gd name="T1" fmla="*/ 2147483647 h 13"/>
                <a:gd name="T2" fmla="*/ 2147483647 w 12"/>
                <a:gd name="T3" fmla="*/ 2147483647 h 13"/>
                <a:gd name="T4" fmla="*/ 2147483647 w 12"/>
                <a:gd name="T5" fmla="*/ 2147483647 h 13"/>
                <a:gd name="T6" fmla="*/ 2147483647 w 12"/>
                <a:gd name="T7" fmla="*/ 2147483647 h 13"/>
                <a:gd name="T8" fmla="*/ 2147483647 w 12"/>
                <a:gd name="T9" fmla="*/ 2147483647 h 13"/>
                <a:gd name="T10" fmla="*/ 2147483647 w 12"/>
                <a:gd name="T11" fmla="*/ 2147483647 h 13"/>
                <a:gd name="T12" fmla="*/ 2147483647 w 12"/>
                <a:gd name="T13" fmla="*/ 2147483647 h 13"/>
                <a:gd name="T14" fmla="*/ 2147483647 w 12"/>
                <a:gd name="T15" fmla="*/ 2147483647 h 13"/>
                <a:gd name="T16" fmla="*/ 2147483647 w 12"/>
                <a:gd name="T17" fmla="*/ 2147483647 h 13"/>
                <a:gd name="T18" fmla="*/ 2147483647 w 12"/>
                <a:gd name="T19" fmla="*/ 2147483647 h 13"/>
                <a:gd name="T20" fmla="*/ 2147483647 w 12"/>
                <a:gd name="T21" fmla="*/ 2147483647 h 13"/>
                <a:gd name="T22" fmla="*/ 2147483647 w 12"/>
                <a:gd name="T23" fmla="*/ 2147483647 h 13"/>
                <a:gd name="T24" fmla="*/ 2147483647 w 12"/>
                <a:gd name="T25" fmla="*/ 2147483647 h 13"/>
                <a:gd name="T26" fmla="*/ 2147483647 w 12"/>
                <a:gd name="T27" fmla="*/ 2147483647 h 13"/>
                <a:gd name="T28" fmla="*/ 2147483647 w 12"/>
                <a:gd name="T29" fmla="*/ 2147483647 h 13"/>
                <a:gd name="T30" fmla="*/ 2147483647 w 12"/>
                <a:gd name="T31" fmla="*/ 2147483647 h 13"/>
                <a:gd name="T32" fmla="*/ 2147483647 w 12"/>
                <a:gd name="T33" fmla="*/ 2147483647 h 13"/>
                <a:gd name="T34" fmla="*/ 2147483647 w 12"/>
                <a:gd name="T35" fmla="*/ 2147483647 h 13"/>
                <a:gd name="T36" fmla="*/ 2147483647 w 12"/>
                <a:gd name="T37" fmla="*/ 2147483647 h 13"/>
                <a:gd name="T38" fmla="*/ 2147483647 w 12"/>
                <a:gd name="T39" fmla="*/ 2147483647 h 13"/>
                <a:gd name="T40" fmla="*/ 2147483647 w 12"/>
                <a:gd name="T41" fmla="*/ 2147483647 h 13"/>
                <a:gd name="T42" fmla="*/ 2147483647 w 12"/>
                <a:gd name="T43" fmla="*/ 2147483647 h 13"/>
                <a:gd name="T44" fmla="*/ 2147483647 w 12"/>
                <a:gd name="T45" fmla="*/ 2147483647 h 13"/>
                <a:gd name="T46" fmla="*/ 2147483647 w 12"/>
                <a:gd name="T47" fmla="*/ 2147483647 h 13"/>
                <a:gd name="T48" fmla="*/ 2147483647 w 12"/>
                <a:gd name="T49" fmla="*/ 2147483647 h 13"/>
                <a:gd name="T50" fmla="*/ 2147483647 w 12"/>
                <a:gd name="T51" fmla="*/ 2147483647 h 13"/>
                <a:gd name="T52" fmla="*/ 2147483647 w 12"/>
                <a:gd name="T53" fmla="*/ 2147483647 h 13"/>
                <a:gd name="T54" fmla="*/ 2147483647 w 12"/>
                <a:gd name="T55" fmla="*/ 2147483647 h 13"/>
                <a:gd name="T56" fmla="*/ 2147483647 w 12"/>
                <a:gd name="T57" fmla="*/ 2147483647 h 13"/>
                <a:gd name="T58" fmla="*/ 2147483647 w 12"/>
                <a:gd name="T59" fmla="*/ 2147483647 h 13"/>
                <a:gd name="T60" fmla="*/ 2147483647 w 12"/>
                <a:gd name="T61" fmla="*/ 2147483647 h 13"/>
                <a:gd name="T62" fmla="*/ 2147483647 w 12"/>
                <a:gd name="T63" fmla="*/ 2147483647 h 13"/>
                <a:gd name="T64" fmla="*/ 2147483647 w 12"/>
                <a:gd name="T65" fmla="*/ 0 h 13"/>
                <a:gd name="T66" fmla="*/ 0 w 12"/>
                <a:gd name="T67" fmla="*/ 2147483647 h 13"/>
                <a:gd name="T68" fmla="*/ 0 w 12"/>
                <a:gd name="T69" fmla="*/ 2147483647 h 1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2"/>
                <a:gd name="T106" fmla="*/ 0 h 13"/>
                <a:gd name="T107" fmla="*/ 12 w 12"/>
                <a:gd name="T108" fmla="*/ 13 h 1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2" h="13">
                  <a:moveTo>
                    <a:pt x="0" y="2"/>
                  </a:moveTo>
                  <a:lnTo>
                    <a:pt x="3" y="11"/>
                  </a:lnTo>
                  <a:lnTo>
                    <a:pt x="3" y="12"/>
                  </a:lnTo>
                  <a:lnTo>
                    <a:pt x="2" y="12"/>
                  </a:lnTo>
                  <a:lnTo>
                    <a:pt x="3" y="13"/>
                  </a:lnTo>
                  <a:lnTo>
                    <a:pt x="6" y="12"/>
                  </a:lnTo>
                  <a:lnTo>
                    <a:pt x="7" y="11"/>
                  </a:lnTo>
                  <a:lnTo>
                    <a:pt x="7" y="10"/>
                  </a:lnTo>
                  <a:lnTo>
                    <a:pt x="7" y="9"/>
                  </a:lnTo>
                  <a:lnTo>
                    <a:pt x="7" y="7"/>
                  </a:lnTo>
                  <a:lnTo>
                    <a:pt x="8" y="6"/>
                  </a:lnTo>
                  <a:lnTo>
                    <a:pt x="8" y="7"/>
                  </a:lnTo>
                  <a:lnTo>
                    <a:pt x="8" y="8"/>
                  </a:lnTo>
                  <a:lnTo>
                    <a:pt x="8" y="10"/>
                  </a:lnTo>
                  <a:lnTo>
                    <a:pt x="9" y="10"/>
                  </a:lnTo>
                  <a:lnTo>
                    <a:pt x="9" y="9"/>
                  </a:lnTo>
                  <a:lnTo>
                    <a:pt x="10" y="9"/>
                  </a:lnTo>
                  <a:lnTo>
                    <a:pt x="11" y="8"/>
                  </a:lnTo>
                  <a:lnTo>
                    <a:pt x="12" y="8"/>
                  </a:lnTo>
                  <a:lnTo>
                    <a:pt x="11" y="7"/>
                  </a:lnTo>
                  <a:lnTo>
                    <a:pt x="11" y="6"/>
                  </a:lnTo>
                  <a:lnTo>
                    <a:pt x="10" y="6"/>
                  </a:lnTo>
                  <a:lnTo>
                    <a:pt x="9" y="5"/>
                  </a:lnTo>
                  <a:lnTo>
                    <a:pt x="7" y="4"/>
                  </a:lnTo>
                  <a:lnTo>
                    <a:pt x="6" y="2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6987EB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576" name="Freeform 147"/>
            <p:cNvSpPr>
              <a:spLocks/>
            </p:cNvSpPr>
            <p:nvPr/>
          </p:nvSpPr>
          <p:spPr bwMode="auto">
            <a:xfrm>
              <a:off x="4812" y="1394"/>
              <a:ext cx="108" cy="229"/>
            </a:xfrm>
            <a:custGeom>
              <a:avLst/>
              <a:gdLst>
                <a:gd name="T0" fmla="*/ 2147483647 w 21"/>
                <a:gd name="T1" fmla="*/ 2147483647 h 47"/>
                <a:gd name="T2" fmla="*/ 2147483647 w 21"/>
                <a:gd name="T3" fmla="*/ 2147483647 h 47"/>
                <a:gd name="T4" fmla="*/ 2147483647 w 21"/>
                <a:gd name="T5" fmla="*/ 2147483647 h 47"/>
                <a:gd name="T6" fmla="*/ 2147483647 w 21"/>
                <a:gd name="T7" fmla="*/ 2147483647 h 47"/>
                <a:gd name="T8" fmla="*/ 2147483647 w 21"/>
                <a:gd name="T9" fmla="*/ 2147483647 h 47"/>
                <a:gd name="T10" fmla="*/ 2147483647 w 21"/>
                <a:gd name="T11" fmla="*/ 2147483647 h 47"/>
                <a:gd name="T12" fmla="*/ 2147483647 w 21"/>
                <a:gd name="T13" fmla="*/ 2147483647 h 47"/>
                <a:gd name="T14" fmla="*/ 2147483647 w 21"/>
                <a:gd name="T15" fmla="*/ 2147483647 h 47"/>
                <a:gd name="T16" fmla="*/ 2147483647 w 21"/>
                <a:gd name="T17" fmla="*/ 2147483647 h 47"/>
                <a:gd name="T18" fmla="*/ 2147483647 w 21"/>
                <a:gd name="T19" fmla="*/ 2147483647 h 47"/>
                <a:gd name="T20" fmla="*/ 2147483647 w 21"/>
                <a:gd name="T21" fmla="*/ 2147483647 h 47"/>
                <a:gd name="T22" fmla="*/ 2147483647 w 21"/>
                <a:gd name="T23" fmla="*/ 2147483647 h 47"/>
                <a:gd name="T24" fmla="*/ 0 w 21"/>
                <a:gd name="T25" fmla="*/ 2147483647 h 47"/>
                <a:gd name="T26" fmla="*/ 0 w 21"/>
                <a:gd name="T27" fmla="*/ 2147483647 h 47"/>
                <a:gd name="T28" fmla="*/ 2147483647 w 21"/>
                <a:gd name="T29" fmla="*/ 2147483647 h 47"/>
                <a:gd name="T30" fmla="*/ 0 w 21"/>
                <a:gd name="T31" fmla="*/ 2147483647 h 47"/>
                <a:gd name="T32" fmla="*/ 0 w 21"/>
                <a:gd name="T33" fmla="*/ 2147483647 h 47"/>
                <a:gd name="T34" fmla="*/ 0 w 21"/>
                <a:gd name="T35" fmla="*/ 2147483647 h 47"/>
                <a:gd name="T36" fmla="*/ 2147483647 w 21"/>
                <a:gd name="T37" fmla="*/ 2147483647 h 47"/>
                <a:gd name="T38" fmla="*/ 2147483647 w 21"/>
                <a:gd name="T39" fmla="*/ 2147483647 h 47"/>
                <a:gd name="T40" fmla="*/ 2147483647 w 21"/>
                <a:gd name="T41" fmla="*/ 2147483647 h 47"/>
                <a:gd name="T42" fmla="*/ 2147483647 w 21"/>
                <a:gd name="T43" fmla="*/ 2147483647 h 47"/>
                <a:gd name="T44" fmla="*/ 2147483647 w 21"/>
                <a:gd name="T45" fmla="*/ 2147483647 h 47"/>
                <a:gd name="T46" fmla="*/ 2147483647 w 21"/>
                <a:gd name="T47" fmla="*/ 2147483647 h 47"/>
                <a:gd name="T48" fmla="*/ 2147483647 w 21"/>
                <a:gd name="T49" fmla="*/ 2147483647 h 47"/>
                <a:gd name="T50" fmla="*/ 2147483647 w 21"/>
                <a:gd name="T51" fmla="*/ 2147483647 h 47"/>
                <a:gd name="T52" fmla="*/ 2147483647 w 21"/>
                <a:gd name="T53" fmla="*/ 2147483647 h 47"/>
                <a:gd name="T54" fmla="*/ 2147483647 w 21"/>
                <a:gd name="T55" fmla="*/ 2147483647 h 47"/>
                <a:gd name="T56" fmla="*/ 2147483647 w 21"/>
                <a:gd name="T57" fmla="*/ 2147483647 h 47"/>
                <a:gd name="T58" fmla="*/ 2147483647 w 21"/>
                <a:gd name="T59" fmla="*/ 2147483647 h 47"/>
                <a:gd name="T60" fmla="*/ 2147483647 w 21"/>
                <a:gd name="T61" fmla="*/ 2147483647 h 47"/>
                <a:gd name="T62" fmla="*/ 2147483647 w 21"/>
                <a:gd name="T63" fmla="*/ 2147483647 h 47"/>
                <a:gd name="T64" fmla="*/ 2147483647 w 21"/>
                <a:gd name="T65" fmla="*/ 2147483647 h 47"/>
                <a:gd name="T66" fmla="*/ 2147483647 w 21"/>
                <a:gd name="T67" fmla="*/ 2147483647 h 47"/>
                <a:gd name="T68" fmla="*/ 2147483647 w 21"/>
                <a:gd name="T69" fmla="*/ 2147483647 h 47"/>
                <a:gd name="T70" fmla="*/ 2147483647 w 21"/>
                <a:gd name="T71" fmla="*/ 2147483647 h 47"/>
                <a:gd name="T72" fmla="*/ 2147483647 w 21"/>
                <a:gd name="T73" fmla="*/ 2147483647 h 47"/>
                <a:gd name="T74" fmla="*/ 2147483647 w 21"/>
                <a:gd name="T75" fmla="*/ 2147483647 h 47"/>
                <a:gd name="T76" fmla="*/ 2147483647 w 21"/>
                <a:gd name="T77" fmla="*/ 0 h 47"/>
                <a:gd name="T78" fmla="*/ 2147483647 w 21"/>
                <a:gd name="T79" fmla="*/ 2147483647 h 47"/>
                <a:gd name="T80" fmla="*/ 2147483647 w 21"/>
                <a:gd name="T81" fmla="*/ 2147483647 h 47"/>
                <a:gd name="T82" fmla="*/ 2147483647 w 21"/>
                <a:gd name="T83" fmla="*/ 2147483647 h 47"/>
                <a:gd name="T84" fmla="*/ 2147483647 w 21"/>
                <a:gd name="T85" fmla="*/ 2147483647 h 47"/>
                <a:gd name="T86" fmla="*/ 2147483647 w 21"/>
                <a:gd name="T87" fmla="*/ 2147483647 h 47"/>
                <a:gd name="T88" fmla="*/ 2147483647 w 21"/>
                <a:gd name="T89" fmla="*/ 2147483647 h 47"/>
                <a:gd name="T90" fmla="*/ 2147483647 w 21"/>
                <a:gd name="T91" fmla="*/ 2147483647 h 47"/>
                <a:gd name="T92" fmla="*/ 2147483647 w 21"/>
                <a:gd name="T93" fmla="*/ 2147483647 h 47"/>
                <a:gd name="T94" fmla="*/ 2147483647 w 21"/>
                <a:gd name="T95" fmla="*/ 2147483647 h 47"/>
                <a:gd name="T96" fmla="*/ 2147483647 w 21"/>
                <a:gd name="T97" fmla="*/ 2147483647 h 47"/>
                <a:gd name="T98" fmla="*/ 2147483647 w 21"/>
                <a:gd name="T99" fmla="*/ 2147483647 h 47"/>
                <a:gd name="T100" fmla="*/ 2147483647 w 21"/>
                <a:gd name="T101" fmla="*/ 2147483647 h 47"/>
                <a:gd name="T102" fmla="*/ 2147483647 w 21"/>
                <a:gd name="T103" fmla="*/ 2147483647 h 47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1"/>
                <a:gd name="T157" fmla="*/ 0 h 47"/>
                <a:gd name="T158" fmla="*/ 21 w 21"/>
                <a:gd name="T159" fmla="*/ 47 h 47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1" h="47">
                  <a:moveTo>
                    <a:pt x="21" y="40"/>
                  </a:moveTo>
                  <a:lnTo>
                    <a:pt x="20" y="40"/>
                  </a:lnTo>
                  <a:lnTo>
                    <a:pt x="19" y="40"/>
                  </a:lnTo>
                  <a:lnTo>
                    <a:pt x="18" y="42"/>
                  </a:lnTo>
                  <a:lnTo>
                    <a:pt x="17" y="42"/>
                  </a:lnTo>
                  <a:lnTo>
                    <a:pt x="17" y="43"/>
                  </a:lnTo>
                  <a:lnTo>
                    <a:pt x="16" y="43"/>
                  </a:lnTo>
                  <a:lnTo>
                    <a:pt x="16" y="44"/>
                  </a:lnTo>
                  <a:lnTo>
                    <a:pt x="2" y="47"/>
                  </a:lnTo>
                  <a:lnTo>
                    <a:pt x="1" y="46"/>
                  </a:lnTo>
                  <a:lnTo>
                    <a:pt x="0" y="45"/>
                  </a:lnTo>
                  <a:lnTo>
                    <a:pt x="0" y="44"/>
                  </a:lnTo>
                  <a:lnTo>
                    <a:pt x="1" y="43"/>
                  </a:lnTo>
                  <a:lnTo>
                    <a:pt x="0" y="41"/>
                  </a:lnTo>
                  <a:lnTo>
                    <a:pt x="0" y="34"/>
                  </a:lnTo>
                  <a:lnTo>
                    <a:pt x="0" y="32"/>
                  </a:lnTo>
                  <a:lnTo>
                    <a:pt x="1" y="28"/>
                  </a:lnTo>
                  <a:lnTo>
                    <a:pt x="1" y="26"/>
                  </a:lnTo>
                  <a:lnTo>
                    <a:pt x="1" y="24"/>
                  </a:lnTo>
                  <a:lnTo>
                    <a:pt x="1" y="22"/>
                  </a:lnTo>
                  <a:lnTo>
                    <a:pt x="1" y="21"/>
                  </a:lnTo>
                  <a:lnTo>
                    <a:pt x="1" y="20"/>
                  </a:lnTo>
                  <a:lnTo>
                    <a:pt x="4" y="18"/>
                  </a:lnTo>
                  <a:lnTo>
                    <a:pt x="5" y="14"/>
                  </a:lnTo>
                  <a:lnTo>
                    <a:pt x="4" y="12"/>
                  </a:lnTo>
                  <a:lnTo>
                    <a:pt x="4" y="10"/>
                  </a:lnTo>
                  <a:lnTo>
                    <a:pt x="4" y="9"/>
                  </a:lnTo>
                  <a:lnTo>
                    <a:pt x="3" y="7"/>
                  </a:lnTo>
                  <a:lnTo>
                    <a:pt x="4" y="4"/>
                  </a:lnTo>
                  <a:lnTo>
                    <a:pt x="3" y="3"/>
                  </a:lnTo>
                  <a:lnTo>
                    <a:pt x="3" y="2"/>
                  </a:lnTo>
                  <a:lnTo>
                    <a:pt x="4" y="2"/>
                  </a:lnTo>
                  <a:lnTo>
                    <a:pt x="5" y="1"/>
                  </a:lnTo>
                  <a:lnTo>
                    <a:pt x="6" y="1"/>
                  </a:lnTo>
                  <a:lnTo>
                    <a:pt x="7" y="0"/>
                  </a:lnTo>
                  <a:lnTo>
                    <a:pt x="17" y="29"/>
                  </a:lnTo>
                  <a:lnTo>
                    <a:pt x="17" y="30"/>
                  </a:lnTo>
                  <a:lnTo>
                    <a:pt x="17" y="31"/>
                  </a:lnTo>
                  <a:lnTo>
                    <a:pt x="19" y="33"/>
                  </a:lnTo>
                  <a:lnTo>
                    <a:pt x="20" y="33"/>
                  </a:lnTo>
                  <a:lnTo>
                    <a:pt x="20" y="34"/>
                  </a:lnTo>
                  <a:lnTo>
                    <a:pt x="20" y="35"/>
                  </a:lnTo>
                  <a:lnTo>
                    <a:pt x="21" y="37"/>
                  </a:lnTo>
                  <a:lnTo>
                    <a:pt x="21" y="38"/>
                  </a:lnTo>
                  <a:lnTo>
                    <a:pt x="21" y="39"/>
                  </a:lnTo>
                  <a:lnTo>
                    <a:pt x="21" y="40"/>
                  </a:lnTo>
                  <a:close/>
                </a:path>
              </a:pathLst>
            </a:custGeom>
            <a:solidFill>
              <a:srgbClr val="6987EB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577" name="Freeform 148"/>
            <p:cNvSpPr>
              <a:spLocks/>
            </p:cNvSpPr>
            <p:nvPr/>
          </p:nvSpPr>
          <p:spPr bwMode="auto">
            <a:xfrm>
              <a:off x="4848" y="1189"/>
              <a:ext cx="251" cy="385"/>
            </a:xfrm>
            <a:custGeom>
              <a:avLst/>
              <a:gdLst>
                <a:gd name="T0" fmla="*/ 2147483647 w 49"/>
                <a:gd name="T1" fmla="*/ 2147483647 h 79"/>
                <a:gd name="T2" fmla="*/ 2147483647 w 49"/>
                <a:gd name="T3" fmla="*/ 2147483647 h 79"/>
                <a:gd name="T4" fmla="*/ 2147483647 w 49"/>
                <a:gd name="T5" fmla="*/ 2147483647 h 79"/>
                <a:gd name="T6" fmla="*/ 2147483647 w 49"/>
                <a:gd name="T7" fmla="*/ 2147483647 h 79"/>
                <a:gd name="T8" fmla="*/ 2147483647 w 49"/>
                <a:gd name="T9" fmla="*/ 2147483647 h 79"/>
                <a:gd name="T10" fmla="*/ 2147483647 w 49"/>
                <a:gd name="T11" fmla="*/ 2147483647 h 79"/>
                <a:gd name="T12" fmla="*/ 2147483647 w 49"/>
                <a:gd name="T13" fmla="*/ 2147483647 h 79"/>
                <a:gd name="T14" fmla="*/ 2147483647 w 49"/>
                <a:gd name="T15" fmla="*/ 2147483647 h 79"/>
                <a:gd name="T16" fmla="*/ 2147483647 w 49"/>
                <a:gd name="T17" fmla="*/ 2147483647 h 79"/>
                <a:gd name="T18" fmla="*/ 2147483647 w 49"/>
                <a:gd name="T19" fmla="*/ 2147483647 h 79"/>
                <a:gd name="T20" fmla="*/ 2147483647 w 49"/>
                <a:gd name="T21" fmla="*/ 2147483647 h 79"/>
                <a:gd name="T22" fmla="*/ 2147483647 w 49"/>
                <a:gd name="T23" fmla="*/ 2147483647 h 79"/>
                <a:gd name="T24" fmla="*/ 2147483647 w 49"/>
                <a:gd name="T25" fmla="*/ 2147483647 h 79"/>
                <a:gd name="T26" fmla="*/ 2147483647 w 49"/>
                <a:gd name="T27" fmla="*/ 2147483647 h 79"/>
                <a:gd name="T28" fmla="*/ 2147483647 w 49"/>
                <a:gd name="T29" fmla="*/ 2147483647 h 79"/>
                <a:gd name="T30" fmla="*/ 2147483647 w 49"/>
                <a:gd name="T31" fmla="*/ 2147483647 h 79"/>
                <a:gd name="T32" fmla="*/ 2147483647 w 49"/>
                <a:gd name="T33" fmla="*/ 2147483647 h 79"/>
                <a:gd name="T34" fmla="*/ 2147483647 w 49"/>
                <a:gd name="T35" fmla="*/ 2147483647 h 79"/>
                <a:gd name="T36" fmla="*/ 2147483647 w 49"/>
                <a:gd name="T37" fmla="*/ 2147483647 h 79"/>
                <a:gd name="T38" fmla="*/ 2147483647 w 49"/>
                <a:gd name="T39" fmla="*/ 2147483647 h 79"/>
                <a:gd name="T40" fmla="*/ 2147483647 w 49"/>
                <a:gd name="T41" fmla="*/ 2147483647 h 79"/>
                <a:gd name="T42" fmla="*/ 2147483647 w 49"/>
                <a:gd name="T43" fmla="*/ 2147483647 h 79"/>
                <a:gd name="T44" fmla="*/ 2147483647 w 49"/>
                <a:gd name="T45" fmla="*/ 2147483647 h 79"/>
                <a:gd name="T46" fmla="*/ 2147483647 w 49"/>
                <a:gd name="T47" fmla="*/ 2147483647 h 79"/>
                <a:gd name="T48" fmla="*/ 2147483647 w 49"/>
                <a:gd name="T49" fmla="*/ 2147483647 h 79"/>
                <a:gd name="T50" fmla="*/ 2147483647 w 49"/>
                <a:gd name="T51" fmla="*/ 2147483647 h 79"/>
                <a:gd name="T52" fmla="*/ 2147483647 w 49"/>
                <a:gd name="T53" fmla="*/ 2147483647 h 79"/>
                <a:gd name="T54" fmla="*/ 2147483647 w 49"/>
                <a:gd name="T55" fmla="*/ 2147483647 h 79"/>
                <a:gd name="T56" fmla="*/ 2147483647 w 49"/>
                <a:gd name="T57" fmla="*/ 2147483647 h 79"/>
                <a:gd name="T58" fmla="*/ 2147483647 w 49"/>
                <a:gd name="T59" fmla="*/ 2147483647 h 79"/>
                <a:gd name="T60" fmla="*/ 2147483647 w 49"/>
                <a:gd name="T61" fmla="*/ 2147483647 h 79"/>
                <a:gd name="T62" fmla="*/ 2147483647 w 49"/>
                <a:gd name="T63" fmla="*/ 2147483647 h 79"/>
                <a:gd name="T64" fmla="*/ 2147483647 w 49"/>
                <a:gd name="T65" fmla="*/ 2147483647 h 79"/>
                <a:gd name="T66" fmla="*/ 2147483647 w 49"/>
                <a:gd name="T67" fmla="*/ 2147483647 h 79"/>
                <a:gd name="T68" fmla="*/ 2147483647 w 49"/>
                <a:gd name="T69" fmla="*/ 2147483647 h 79"/>
                <a:gd name="T70" fmla="*/ 2147483647 w 49"/>
                <a:gd name="T71" fmla="*/ 2147483647 h 79"/>
                <a:gd name="T72" fmla="*/ 2147483647 w 49"/>
                <a:gd name="T73" fmla="*/ 2147483647 h 79"/>
                <a:gd name="T74" fmla="*/ 2147483647 w 49"/>
                <a:gd name="T75" fmla="*/ 2147483647 h 79"/>
                <a:gd name="T76" fmla="*/ 2147483647 w 49"/>
                <a:gd name="T77" fmla="*/ 2147483647 h 79"/>
                <a:gd name="T78" fmla="*/ 2147483647 w 49"/>
                <a:gd name="T79" fmla="*/ 0 h 79"/>
                <a:gd name="T80" fmla="*/ 2147483647 w 49"/>
                <a:gd name="T81" fmla="*/ 0 h 79"/>
                <a:gd name="T82" fmla="*/ 2147483647 w 49"/>
                <a:gd name="T83" fmla="*/ 2147483647 h 79"/>
                <a:gd name="T84" fmla="*/ 2147483647 w 49"/>
                <a:gd name="T85" fmla="*/ 2147483647 h 79"/>
                <a:gd name="T86" fmla="*/ 2147483647 w 49"/>
                <a:gd name="T87" fmla="*/ 2147483647 h 79"/>
                <a:gd name="T88" fmla="*/ 2147483647 w 49"/>
                <a:gd name="T89" fmla="*/ 2147483647 h 79"/>
                <a:gd name="T90" fmla="*/ 2147483647 w 49"/>
                <a:gd name="T91" fmla="*/ 2147483647 h 79"/>
                <a:gd name="T92" fmla="*/ 2147483647 w 49"/>
                <a:gd name="T93" fmla="*/ 2147483647 h 79"/>
                <a:gd name="T94" fmla="*/ 2147483647 w 49"/>
                <a:gd name="T95" fmla="*/ 2147483647 h 79"/>
                <a:gd name="T96" fmla="*/ 2147483647 w 49"/>
                <a:gd name="T97" fmla="*/ 2147483647 h 79"/>
                <a:gd name="T98" fmla="*/ 2147483647 w 49"/>
                <a:gd name="T99" fmla="*/ 2147483647 h 79"/>
                <a:gd name="T100" fmla="*/ 2147483647 w 49"/>
                <a:gd name="T101" fmla="*/ 2147483647 h 79"/>
                <a:gd name="T102" fmla="*/ 2147483647 w 49"/>
                <a:gd name="T103" fmla="*/ 2147483647 h 79"/>
                <a:gd name="T104" fmla="*/ 2147483647 w 49"/>
                <a:gd name="T105" fmla="*/ 2147483647 h 79"/>
                <a:gd name="T106" fmla="*/ 2147483647 w 49"/>
                <a:gd name="T107" fmla="*/ 2147483647 h 79"/>
                <a:gd name="T108" fmla="*/ 2147483647 w 49"/>
                <a:gd name="T109" fmla="*/ 2147483647 h 79"/>
                <a:gd name="T110" fmla="*/ 2147483647 w 49"/>
                <a:gd name="T111" fmla="*/ 2147483647 h 79"/>
                <a:gd name="T112" fmla="*/ 0 w 49"/>
                <a:gd name="T113" fmla="*/ 2147483647 h 79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49"/>
                <a:gd name="T172" fmla="*/ 0 h 79"/>
                <a:gd name="T173" fmla="*/ 49 w 49"/>
                <a:gd name="T174" fmla="*/ 79 h 79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49" h="79">
                  <a:moveTo>
                    <a:pt x="0" y="42"/>
                  </a:moveTo>
                  <a:lnTo>
                    <a:pt x="10" y="71"/>
                  </a:lnTo>
                  <a:lnTo>
                    <a:pt x="10" y="72"/>
                  </a:lnTo>
                  <a:lnTo>
                    <a:pt x="10" y="73"/>
                  </a:lnTo>
                  <a:lnTo>
                    <a:pt x="12" y="75"/>
                  </a:lnTo>
                  <a:lnTo>
                    <a:pt x="13" y="75"/>
                  </a:lnTo>
                  <a:lnTo>
                    <a:pt x="13" y="76"/>
                  </a:lnTo>
                  <a:lnTo>
                    <a:pt x="13" y="77"/>
                  </a:lnTo>
                  <a:lnTo>
                    <a:pt x="14" y="79"/>
                  </a:lnTo>
                  <a:lnTo>
                    <a:pt x="15" y="79"/>
                  </a:lnTo>
                  <a:lnTo>
                    <a:pt x="15" y="77"/>
                  </a:lnTo>
                  <a:lnTo>
                    <a:pt x="15" y="75"/>
                  </a:lnTo>
                  <a:lnTo>
                    <a:pt x="16" y="73"/>
                  </a:lnTo>
                  <a:lnTo>
                    <a:pt x="17" y="70"/>
                  </a:lnTo>
                  <a:lnTo>
                    <a:pt x="18" y="68"/>
                  </a:lnTo>
                  <a:lnTo>
                    <a:pt x="18" y="67"/>
                  </a:lnTo>
                  <a:lnTo>
                    <a:pt x="17" y="65"/>
                  </a:lnTo>
                  <a:lnTo>
                    <a:pt x="20" y="63"/>
                  </a:lnTo>
                  <a:lnTo>
                    <a:pt x="21" y="63"/>
                  </a:lnTo>
                  <a:lnTo>
                    <a:pt x="21" y="64"/>
                  </a:lnTo>
                  <a:lnTo>
                    <a:pt x="22" y="65"/>
                  </a:lnTo>
                  <a:lnTo>
                    <a:pt x="22" y="64"/>
                  </a:lnTo>
                  <a:lnTo>
                    <a:pt x="22" y="63"/>
                  </a:lnTo>
                  <a:lnTo>
                    <a:pt x="22" y="62"/>
                  </a:lnTo>
                  <a:lnTo>
                    <a:pt x="25" y="62"/>
                  </a:lnTo>
                  <a:lnTo>
                    <a:pt x="26" y="61"/>
                  </a:lnTo>
                  <a:lnTo>
                    <a:pt x="26" y="60"/>
                  </a:lnTo>
                  <a:lnTo>
                    <a:pt x="26" y="59"/>
                  </a:lnTo>
                  <a:lnTo>
                    <a:pt x="27" y="59"/>
                  </a:lnTo>
                  <a:lnTo>
                    <a:pt x="28" y="58"/>
                  </a:lnTo>
                  <a:lnTo>
                    <a:pt x="29" y="58"/>
                  </a:lnTo>
                  <a:lnTo>
                    <a:pt x="29" y="56"/>
                  </a:lnTo>
                  <a:lnTo>
                    <a:pt x="29" y="54"/>
                  </a:lnTo>
                  <a:lnTo>
                    <a:pt x="31" y="52"/>
                  </a:lnTo>
                  <a:lnTo>
                    <a:pt x="31" y="51"/>
                  </a:lnTo>
                  <a:lnTo>
                    <a:pt x="33" y="52"/>
                  </a:lnTo>
                  <a:lnTo>
                    <a:pt x="34" y="51"/>
                  </a:lnTo>
                  <a:lnTo>
                    <a:pt x="34" y="50"/>
                  </a:lnTo>
                  <a:lnTo>
                    <a:pt x="35" y="49"/>
                  </a:lnTo>
                  <a:lnTo>
                    <a:pt x="36" y="49"/>
                  </a:lnTo>
                  <a:lnTo>
                    <a:pt x="37" y="47"/>
                  </a:lnTo>
                  <a:lnTo>
                    <a:pt x="39" y="47"/>
                  </a:lnTo>
                  <a:lnTo>
                    <a:pt x="40" y="48"/>
                  </a:lnTo>
                  <a:lnTo>
                    <a:pt x="42" y="45"/>
                  </a:lnTo>
                  <a:lnTo>
                    <a:pt x="43" y="44"/>
                  </a:lnTo>
                  <a:lnTo>
                    <a:pt x="46" y="42"/>
                  </a:lnTo>
                  <a:lnTo>
                    <a:pt x="46" y="41"/>
                  </a:lnTo>
                  <a:lnTo>
                    <a:pt x="47" y="40"/>
                  </a:lnTo>
                  <a:lnTo>
                    <a:pt x="48" y="40"/>
                  </a:lnTo>
                  <a:lnTo>
                    <a:pt x="49" y="40"/>
                  </a:lnTo>
                  <a:lnTo>
                    <a:pt x="49" y="38"/>
                  </a:lnTo>
                  <a:lnTo>
                    <a:pt x="49" y="37"/>
                  </a:lnTo>
                  <a:lnTo>
                    <a:pt x="48" y="37"/>
                  </a:lnTo>
                  <a:lnTo>
                    <a:pt x="47" y="36"/>
                  </a:lnTo>
                  <a:lnTo>
                    <a:pt x="48" y="35"/>
                  </a:lnTo>
                  <a:lnTo>
                    <a:pt x="48" y="34"/>
                  </a:lnTo>
                  <a:lnTo>
                    <a:pt x="47" y="32"/>
                  </a:lnTo>
                  <a:lnTo>
                    <a:pt x="46" y="31"/>
                  </a:lnTo>
                  <a:lnTo>
                    <a:pt x="45" y="31"/>
                  </a:lnTo>
                  <a:lnTo>
                    <a:pt x="45" y="32"/>
                  </a:lnTo>
                  <a:lnTo>
                    <a:pt x="43" y="32"/>
                  </a:lnTo>
                  <a:lnTo>
                    <a:pt x="42" y="32"/>
                  </a:lnTo>
                  <a:lnTo>
                    <a:pt x="41" y="28"/>
                  </a:lnTo>
                  <a:lnTo>
                    <a:pt x="42" y="27"/>
                  </a:lnTo>
                  <a:lnTo>
                    <a:pt x="41" y="26"/>
                  </a:lnTo>
                  <a:lnTo>
                    <a:pt x="40" y="26"/>
                  </a:lnTo>
                  <a:lnTo>
                    <a:pt x="38" y="26"/>
                  </a:lnTo>
                  <a:lnTo>
                    <a:pt x="37" y="26"/>
                  </a:lnTo>
                  <a:lnTo>
                    <a:pt x="36" y="25"/>
                  </a:lnTo>
                  <a:lnTo>
                    <a:pt x="36" y="23"/>
                  </a:lnTo>
                  <a:lnTo>
                    <a:pt x="35" y="22"/>
                  </a:lnTo>
                  <a:lnTo>
                    <a:pt x="29" y="3"/>
                  </a:lnTo>
                  <a:lnTo>
                    <a:pt x="24" y="0"/>
                  </a:lnTo>
                  <a:lnTo>
                    <a:pt x="23" y="0"/>
                  </a:lnTo>
                  <a:lnTo>
                    <a:pt x="22" y="0"/>
                  </a:lnTo>
                  <a:lnTo>
                    <a:pt x="21" y="1"/>
                  </a:lnTo>
                  <a:lnTo>
                    <a:pt x="21" y="2"/>
                  </a:lnTo>
                  <a:lnTo>
                    <a:pt x="20" y="2"/>
                  </a:lnTo>
                  <a:lnTo>
                    <a:pt x="18" y="2"/>
                  </a:lnTo>
                  <a:lnTo>
                    <a:pt x="16" y="5"/>
                  </a:lnTo>
                  <a:lnTo>
                    <a:pt x="15" y="5"/>
                  </a:lnTo>
                  <a:lnTo>
                    <a:pt x="14" y="4"/>
                  </a:lnTo>
                  <a:lnTo>
                    <a:pt x="14" y="2"/>
                  </a:lnTo>
                  <a:lnTo>
                    <a:pt x="14" y="1"/>
                  </a:lnTo>
                  <a:lnTo>
                    <a:pt x="13" y="1"/>
                  </a:lnTo>
                  <a:lnTo>
                    <a:pt x="11" y="2"/>
                  </a:lnTo>
                  <a:lnTo>
                    <a:pt x="6" y="16"/>
                  </a:lnTo>
                  <a:lnTo>
                    <a:pt x="6" y="19"/>
                  </a:lnTo>
                  <a:lnTo>
                    <a:pt x="7" y="19"/>
                  </a:lnTo>
                  <a:lnTo>
                    <a:pt x="7" y="21"/>
                  </a:lnTo>
                  <a:lnTo>
                    <a:pt x="7" y="22"/>
                  </a:lnTo>
                  <a:lnTo>
                    <a:pt x="6" y="23"/>
                  </a:lnTo>
                  <a:lnTo>
                    <a:pt x="5" y="24"/>
                  </a:lnTo>
                  <a:lnTo>
                    <a:pt x="7" y="30"/>
                  </a:lnTo>
                  <a:lnTo>
                    <a:pt x="6" y="32"/>
                  </a:lnTo>
                  <a:lnTo>
                    <a:pt x="6" y="33"/>
                  </a:lnTo>
                  <a:lnTo>
                    <a:pt x="4" y="36"/>
                  </a:lnTo>
                  <a:lnTo>
                    <a:pt x="4" y="37"/>
                  </a:lnTo>
                  <a:lnTo>
                    <a:pt x="4" y="39"/>
                  </a:lnTo>
                  <a:lnTo>
                    <a:pt x="4" y="40"/>
                  </a:lnTo>
                  <a:lnTo>
                    <a:pt x="3" y="40"/>
                  </a:lnTo>
                  <a:lnTo>
                    <a:pt x="3" y="41"/>
                  </a:lnTo>
                  <a:lnTo>
                    <a:pt x="3" y="42"/>
                  </a:lnTo>
                  <a:lnTo>
                    <a:pt x="2" y="42"/>
                  </a:lnTo>
                  <a:lnTo>
                    <a:pt x="1" y="41"/>
                  </a:lnTo>
                  <a:lnTo>
                    <a:pt x="0" y="42"/>
                  </a:lnTo>
                  <a:close/>
                </a:path>
              </a:pathLst>
            </a:custGeom>
            <a:solidFill>
              <a:srgbClr val="6987EB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grpSp>
          <p:nvGrpSpPr>
            <p:cNvPr id="9" name="Group 149"/>
            <p:cNvGrpSpPr>
              <a:grpSpLocks/>
            </p:cNvGrpSpPr>
            <p:nvPr/>
          </p:nvGrpSpPr>
          <p:grpSpPr bwMode="auto">
            <a:xfrm>
              <a:off x="2038" y="2920"/>
              <a:ext cx="609" cy="371"/>
              <a:chOff x="1991" y="3321"/>
              <a:chExt cx="361" cy="231"/>
            </a:xfrm>
          </p:grpSpPr>
          <p:sp>
            <p:nvSpPr>
              <p:cNvPr id="18579" name="Freeform 150"/>
              <p:cNvSpPr>
                <a:spLocks/>
              </p:cNvSpPr>
              <p:nvPr/>
            </p:nvSpPr>
            <p:spPr bwMode="auto">
              <a:xfrm>
                <a:off x="2274" y="3459"/>
                <a:ext cx="78" cy="93"/>
              </a:xfrm>
              <a:custGeom>
                <a:avLst/>
                <a:gdLst>
                  <a:gd name="T0" fmla="*/ 0 w 16"/>
                  <a:gd name="T1" fmla="*/ 2147483647 h 19"/>
                  <a:gd name="T2" fmla="*/ 2147483647 w 16"/>
                  <a:gd name="T3" fmla="*/ 2147483647 h 19"/>
                  <a:gd name="T4" fmla="*/ 2147483647 w 16"/>
                  <a:gd name="T5" fmla="*/ 2147483647 h 19"/>
                  <a:gd name="T6" fmla="*/ 2147483647 w 16"/>
                  <a:gd name="T7" fmla="*/ 2147483647 h 19"/>
                  <a:gd name="T8" fmla="*/ 2147483647 w 16"/>
                  <a:gd name="T9" fmla="*/ 2147483647 h 19"/>
                  <a:gd name="T10" fmla="*/ 2147483647 w 16"/>
                  <a:gd name="T11" fmla="*/ 2147483647 h 19"/>
                  <a:gd name="T12" fmla="*/ 2147483647 w 16"/>
                  <a:gd name="T13" fmla="*/ 2147483647 h 19"/>
                  <a:gd name="T14" fmla="*/ 2147483647 w 16"/>
                  <a:gd name="T15" fmla="*/ 0 h 19"/>
                  <a:gd name="T16" fmla="*/ 2147483647 w 16"/>
                  <a:gd name="T17" fmla="*/ 2147483647 h 19"/>
                  <a:gd name="T18" fmla="*/ 0 w 16"/>
                  <a:gd name="T19" fmla="*/ 2147483647 h 19"/>
                  <a:gd name="T20" fmla="*/ 0 w 16"/>
                  <a:gd name="T21" fmla="*/ 2147483647 h 1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6"/>
                  <a:gd name="T34" fmla="*/ 0 h 19"/>
                  <a:gd name="T35" fmla="*/ 16 w 16"/>
                  <a:gd name="T36" fmla="*/ 19 h 19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6" h="19">
                    <a:moveTo>
                      <a:pt x="0" y="7"/>
                    </a:moveTo>
                    <a:lnTo>
                      <a:pt x="1" y="13"/>
                    </a:lnTo>
                    <a:lnTo>
                      <a:pt x="1" y="16"/>
                    </a:lnTo>
                    <a:lnTo>
                      <a:pt x="6" y="19"/>
                    </a:lnTo>
                    <a:lnTo>
                      <a:pt x="8" y="16"/>
                    </a:lnTo>
                    <a:lnTo>
                      <a:pt x="16" y="11"/>
                    </a:lnTo>
                    <a:lnTo>
                      <a:pt x="13" y="5"/>
                    </a:lnTo>
                    <a:lnTo>
                      <a:pt x="3" y="0"/>
                    </a:lnTo>
                    <a:lnTo>
                      <a:pt x="3" y="5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6487EB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8580" name="Freeform 151"/>
              <p:cNvSpPr>
                <a:spLocks/>
              </p:cNvSpPr>
              <p:nvPr/>
            </p:nvSpPr>
            <p:spPr bwMode="auto">
              <a:xfrm>
                <a:off x="2235" y="3409"/>
                <a:ext cx="44" cy="29"/>
              </a:xfrm>
              <a:custGeom>
                <a:avLst/>
                <a:gdLst>
                  <a:gd name="T0" fmla="*/ 2147483647 w 9"/>
                  <a:gd name="T1" fmla="*/ 2147483647 h 6"/>
                  <a:gd name="T2" fmla="*/ 2147483647 w 9"/>
                  <a:gd name="T3" fmla="*/ 2147483647 h 6"/>
                  <a:gd name="T4" fmla="*/ 2147483647 w 9"/>
                  <a:gd name="T5" fmla="*/ 2147483647 h 6"/>
                  <a:gd name="T6" fmla="*/ 2147483647 w 9"/>
                  <a:gd name="T7" fmla="*/ 2147483647 h 6"/>
                  <a:gd name="T8" fmla="*/ 2147483647 w 9"/>
                  <a:gd name="T9" fmla="*/ 2147483647 h 6"/>
                  <a:gd name="T10" fmla="*/ 2147483647 w 9"/>
                  <a:gd name="T11" fmla="*/ 0 h 6"/>
                  <a:gd name="T12" fmla="*/ 0 w 9"/>
                  <a:gd name="T13" fmla="*/ 2147483647 h 6"/>
                  <a:gd name="T14" fmla="*/ 2147483647 w 9"/>
                  <a:gd name="T15" fmla="*/ 2147483647 h 6"/>
                  <a:gd name="T16" fmla="*/ 2147483647 w 9"/>
                  <a:gd name="T17" fmla="*/ 2147483647 h 6"/>
                  <a:gd name="T18" fmla="*/ 2147483647 w 9"/>
                  <a:gd name="T19" fmla="*/ 2147483647 h 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9"/>
                  <a:gd name="T31" fmla="*/ 0 h 6"/>
                  <a:gd name="T32" fmla="*/ 9 w 9"/>
                  <a:gd name="T33" fmla="*/ 6 h 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9" h="6">
                    <a:moveTo>
                      <a:pt x="3" y="6"/>
                    </a:moveTo>
                    <a:lnTo>
                      <a:pt x="8" y="6"/>
                    </a:lnTo>
                    <a:lnTo>
                      <a:pt x="9" y="3"/>
                    </a:lnTo>
                    <a:lnTo>
                      <a:pt x="5" y="2"/>
                    </a:lnTo>
                    <a:lnTo>
                      <a:pt x="3" y="2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2" y="5"/>
                    </a:lnTo>
                    <a:lnTo>
                      <a:pt x="3" y="6"/>
                    </a:lnTo>
                    <a:close/>
                  </a:path>
                </a:pathLst>
              </a:custGeom>
              <a:solidFill>
                <a:srgbClr val="6487EB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8581" name="Freeform 152"/>
              <p:cNvSpPr>
                <a:spLocks/>
              </p:cNvSpPr>
              <p:nvPr/>
            </p:nvSpPr>
            <p:spPr bwMode="auto">
              <a:xfrm>
                <a:off x="2225" y="3438"/>
                <a:ext cx="20" cy="10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0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lnTo>
                      <a:pt x="4" y="0"/>
                    </a:lnTo>
                    <a:lnTo>
                      <a:pt x="4" y="2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6487EB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8582" name="Freeform 153"/>
              <p:cNvSpPr>
                <a:spLocks/>
              </p:cNvSpPr>
              <p:nvPr/>
            </p:nvSpPr>
            <p:spPr bwMode="auto">
              <a:xfrm>
                <a:off x="2211" y="3419"/>
                <a:ext cx="19" cy="14"/>
              </a:xfrm>
              <a:custGeom>
                <a:avLst/>
                <a:gdLst>
                  <a:gd name="T0" fmla="*/ 2147483647 w 4"/>
                  <a:gd name="T1" fmla="*/ 0 h 3"/>
                  <a:gd name="T2" fmla="*/ 2147483647 w 4"/>
                  <a:gd name="T3" fmla="*/ 0 h 3"/>
                  <a:gd name="T4" fmla="*/ 2147483647 w 4"/>
                  <a:gd name="T5" fmla="*/ 0 h 3"/>
                  <a:gd name="T6" fmla="*/ 2147483647 w 4"/>
                  <a:gd name="T7" fmla="*/ 0 h 3"/>
                  <a:gd name="T8" fmla="*/ 2147483647 w 4"/>
                  <a:gd name="T9" fmla="*/ 0 h 3"/>
                  <a:gd name="T10" fmla="*/ 2147483647 w 4"/>
                  <a:gd name="T11" fmla="*/ 2147483647 h 3"/>
                  <a:gd name="T12" fmla="*/ 2147483647 w 4"/>
                  <a:gd name="T13" fmla="*/ 2147483647 h 3"/>
                  <a:gd name="T14" fmla="*/ 2147483647 w 4"/>
                  <a:gd name="T15" fmla="*/ 2147483647 h 3"/>
                  <a:gd name="T16" fmla="*/ 2147483647 w 4"/>
                  <a:gd name="T17" fmla="*/ 2147483647 h 3"/>
                  <a:gd name="T18" fmla="*/ 2147483647 w 4"/>
                  <a:gd name="T19" fmla="*/ 2147483647 h 3"/>
                  <a:gd name="T20" fmla="*/ 2147483647 w 4"/>
                  <a:gd name="T21" fmla="*/ 2147483647 h 3"/>
                  <a:gd name="T22" fmla="*/ 2147483647 w 4"/>
                  <a:gd name="T23" fmla="*/ 2147483647 h 3"/>
                  <a:gd name="T24" fmla="*/ 2147483647 w 4"/>
                  <a:gd name="T25" fmla="*/ 2147483647 h 3"/>
                  <a:gd name="T26" fmla="*/ 2147483647 w 4"/>
                  <a:gd name="T27" fmla="*/ 2147483647 h 3"/>
                  <a:gd name="T28" fmla="*/ 2147483647 w 4"/>
                  <a:gd name="T29" fmla="*/ 2147483647 h 3"/>
                  <a:gd name="T30" fmla="*/ 2147483647 w 4"/>
                  <a:gd name="T31" fmla="*/ 2147483647 h 3"/>
                  <a:gd name="T32" fmla="*/ 2147483647 w 4"/>
                  <a:gd name="T33" fmla="*/ 2147483647 h 3"/>
                  <a:gd name="T34" fmla="*/ 2147483647 w 4"/>
                  <a:gd name="T35" fmla="*/ 2147483647 h 3"/>
                  <a:gd name="T36" fmla="*/ 2147483647 w 4"/>
                  <a:gd name="T37" fmla="*/ 2147483647 h 3"/>
                  <a:gd name="T38" fmla="*/ 2147483647 w 4"/>
                  <a:gd name="T39" fmla="*/ 2147483647 h 3"/>
                  <a:gd name="T40" fmla="*/ 2147483647 w 4"/>
                  <a:gd name="T41" fmla="*/ 2147483647 h 3"/>
                  <a:gd name="T42" fmla="*/ 2147483647 w 4"/>
                  <a:gd name="T43" fmla="*/ 2147483647 h 3"/>
                  <a:gd name="T44" fmla="*/ 0 w 4"/>
                  <a:gd name="T45" fmla="*/ 2147483647 h 3"/>
                  <a:gd name="T46" fmla="*/ 0 w 4"/>
                  <a:gd name="T47" fmla="*/ 2147483647 h 3"/>
                  <a:gd name="T48" fmla="*/ 0 w 4"/>
                  <a:gd name="T49" fmla="*/ 2147483647 h 3"/>
                  <a:gd name="T50" fmla="*/ 0 w 4"/>
                  <a:gd name="T51" fmla="*/ 2147483647 h 3"/>
                  <a:gd name="T52" fmla="*/ 0 w 4"/>
                  <a:gd name="T53" fmla="*/ 2147483647 h 3"/>
                  <a:gd name="T54" fmla="*/ 2147483647 w 4"/>
                  <a:gd name="T55" fmla="*/ 2147483647 h 3"/>
                  <a:gd name="T56" fmla="*/ 2147483647 w 4"/>
                  <a:gd name="T57" fmla="*/ 0 h 3"/>
                  <a:gd name="T58" fmla="*/ 2147483647 w 4"/>
                  <a:gd name="T59" fmla="*/ 0 h 3"/>
                  <a:gd name="T60" fmla="*/ 2147483647 w 4"/>
                  <a:gd name="T61" fmla="*/ 0 h 3"/>
                  <a:gd name="T62" fmla="*/ 2147483647 w 4"/>
                  <a:gd name="T63" fmla="*/ 0 h 3"/>
                  <a:gd name="T64" fmla="*/ 2147483647 w 4"/>
                  <a:gd name="T65" fmla="*/ 0 h 3"/>
                  <a:gd name="T66" fmla="*/ 2147483647 w 4"/>
                  <a:gd name="T67" fmla="*/ 0 h 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4"/>
                  <a:gd name="T103" fmla="*/ 0 h 3"/>
                  <a:gd name="T104" fmla="*/ 4 w 4"/>
                  <a:gd name="T105" fmla="*/ 3 h 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4" h="3">
                    <a:moveTo>
                      <a:pt x="2" y="0"/>
                    </a:moveTo>
                    <a:lnTo>
                      <a:pt x="2" y="0"/>
                    </a:lnTo>
                    <a:lnTo>
                      <a:pt x="3" y="0"/>
                    </a:lnTo>
                    <a:lnTo>
                      <a:pt x="3" y="1"/>
                    </a:lnTo>
                    <a:lnTo>
                      <a:pt x="4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2" y="3"/>
                    </a:lnTo>
                    <a:lnTo>
                      <a:pt x="1" y="3"/>
                    </a:ln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6487EB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8583" name="Freeform 154"/>
              <p:cNvSpPr>
                <a:spLocks/>
              </p:cNvSpPr>
              <p:nvPr/>
            </p:nvSpPr>
            <p:spPr bwMode="auto">
              <a:xfrm>
                <a:off x="2186" y="3394"/>
                <a:ext cx="39" cy="15"/>
              </a:xfrm>
              <a:custGeom>
                <a:avLst/>
                <a:gdLst>
                  <a:gd name="T0" fmla="*/ 0 w 8"/>
                  <a:gd name="T1" fmla="*/ 2147483647 h 3"/>
                  <a:gd name="T2" fmla="*/ 2147483647 w 8"/>
                  <a:gd name="T3" fmla="*/ 2147483647 h 3"/>
                  <a:gd name="T4" fmla="*/ 2147483647 w 8"/>
                  <a:gd name="T5" fmla="*/ 0 h 3"/>
                  <a:gd name="T6" fmla="*/ 2147483647 w 8"/>
                  <a:gd name="T7" fmla="*/ 0 h 3"/>
                  <a:gd name="T8" fmla="*/ 0 w 8"/>
                  <a:gd name="T9" fmla="*/ 2147483647 h 3"/>
                  <a:gd name="T10" fmla="*/ 0 w 8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8"/>
                  <a:gd name="T19" fmla="*/ 0 h 3"/>
                  <a:gd name="T20" fmla="*/ 8 w 8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8" h="3">
                    <a:moveTo>
                      <a:pt x="0" y="3"/>
                    </a:moveTo>
                    <a:lnTo>
                      <a:pt x="7" y="3"/>
                    </a:lnTo>
                    <a:lnTo>
                      <a:pt x="8" y="0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6487EB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8584" name="Freeform 155"/>
              <p:cNvSpPr>
                <a:spLocks/>
              </p:cNvSpPr>
              <p:nvPr/>
            </p:nvSpPr>
            <p:spPr bwMode="auto">
              <a:xfrm>
                <a:off x="2026" y="3321"/>
                <a:ext cx="38" cy="24"/>
              </a:xfrm>
              <a:custGeom>
                <a:avLst/>
                <a:gdLst>
                  <a:gd name="T0" fmla="*/ 0 w 8"/>
                  <a:gd name="T1" fmla="*/ 2147483647 h 5"/>
                  <a:gd name="T2" fmla="*/ 2147483647 w 8"/>
                  <a:gd name="T3" fmla="*/ 2147483647 h 5"/>
                  <a:gd name="T4" fmla="*/ 2147483647 w 8"/>
                  <a:gd name="T5" fmla="*/ 2147483647 h 5"/>
                  <a:gd name="T6" fmla="*/ 2147483647 w 8"/>
                  <a:gd name="T7" fmla="*/ 2147483647 h 5"/>
                  <a:gd name="T8" fmla="*/ 2147483647 w 8"/>
                  <a:gd name="T9" fmla="*/ 0 h 5"/>
                  <a:gd name="T10" fmla="*/ 2147483647 w 8"/>
                  <a:gd name="T11" fmla="*/ 2147483647 h 5"/>
                  <a:gd name="T12" fmla="*/ 0 w 8"/>
                  <a:gd name="T13" fmla="*/ 2147483647 h 5"/>
                  <a:gd name="T14" fmla="*/ 0 w 8"/>
                  <a:gd name="T15" fmla="*/ 2147483647 h 5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8"/>
                  <a:gd name="T25" fmla="*/ 0 h 5"/>
                  <a:gd name="T26" fmla="*/ 8 w 8"/>
                  <a:gd name="T27" fmla="*/ 5 h 5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8" h="5">
                    <a:moveTo>
                      <a:pt x="0" y="4"/>
                    </a:moveTo>
                    <a:lnTo>
                      <a:pt x="3" y="5"/>
                    </a:lnTo>
                    <a:lnTo>
                      <a:pt x="6" y="5"/>
                    </a:lnTo>
                    <a:lnTo>
                      <a:pt x="8" y="2"/>
                    </a:lnTo>
                    <a:lnTo>
                      <a:pt x="5" y="0"/>
                    </a:lnTo>
                    <a:lnTo>
                      <a:pt x="1" y="2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6487EB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8585" name="Freeform 156"/>
              <p:cNvSpPr>
                <a:spLocks/>
              </p:cNvSpPr>
              <p:nvPr/>
            </p:nvSpPr>
            <p:spPr bwMode="auto">
              <a:xfrm>
                <a:off x="1991" y="3321"/>
                <a:ext cx="20" cy="24"/>
              </a:xfrm>
              <a:custGeom>
                <a:avLst/>
                <a:gdLst>
                  <a:gd name="T0" fmla="*/ 0 w 4"/>
                  <a:gd name="T1" fmla="*/ 2147483647 h 5"/>
                  <a:gd name="T2" fmla="*/ 2147483647 w 4"/>
                  <a:gd name="T3" fmla="*/ 2147483647 h 5"/>
                  <a:gd name="T4" fmla="*/ 2147483647 w 4"/>
                  <a:gd name="T5" fmla="*/ 0 h 5"/>
                  <a:gd name="T6" fmla="*/ 0 w 4"/>
                  <a:gd name="T7" fmla="*/ 2147483647 h 5"/>
                  <a:gd name="T8" fmla="*/ 0 w 4"/>
                  <a:gd name="T9" fmla="*/ 2147483647 h 5"/>
                  <a:gd name="T10" fmla="*/ 0 w 4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5"/>
                  <a:gd name="T20" fmla="*/ 4 w 4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5">
                    <a:moveTo>
                      <a:pt x="0" y="5"/>
                    </a:moveTo>
                    <a:lnTo>
                      <a:pt x="4" y="2"/>
                    </a:lnTo>
                    <a:lnTo>
                      <a:pt x="4" y="0"/>
                    </a:lnTo>
                    <a:lnTo>
                      <a:pt x="0" y="4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6487EB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8586" name="Freeform 157"/>
              <p:cNvSpPr>
                <a:spLocks/>
              </p:cNvSpPr>
              <p:nvPr/>
            </p:nvSpPr>
            <p:spPr bwMode="auto">
              <a:xfrm>
                <a:off x="2128" y="3360"/>
                <a:ext cx="39" cy="34"/>
              </a:xfrm>
              <a:custGeom>
                <a:avLst/>
                <a:gdLst>
                  <a:gd name="T0" fmla="*/ 2147483647 w 8"/>
                  <a:gd name="T1" fmla="*/ 2147483647 h 7"/>
                  <a:gd name="T2" fmla="*/ 2147483647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0 h 7"/>
                  <a:gd name="T8" fmla="*/ 0 w 8"/>
                  <a:gd name="T9" fmla="*/ 2147483647 h 7"/>
                  <a:gd name="T10" fmla="*/ 2147483647 w 8"/>
                  <a:gd name="T11" fmla="*/ 2147483647 h 7"/>
                  <a:gd name="T12" fmla="*/ 2147483647 w 8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7"/>
                  <a:gd name="T23" fmla="*/ 8 w 8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7">
                    <a:moveTo>
                      <a:pt x="3" y="7"/>
                    </a:moveTo>
                    <a:lnTo>
                      <a:pt x="8" y="7"/>
                    </a:lnTo>
                    <a:lnTo>
                      <a:pt x="8" y="4"/>
                    </a:lnTo>
                    <a:lnTo>
                      <a:pt x="4" y="0"/>
                    </a:lnTo>
                    <a:lnTo>
                      <a:pt x="0" y="2"/>
                    </a:lnTo>
                    <a:lnTo>
                      <a:pt x="3" y="7"/>
                    </a:lnTo>
                    <a:close/>
                  </a:path>
                </a:pathLst>
              </a:custGeom>
              <a:solidFill>
                <a:srgbClr val="6487EB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</p:grpSp>
      </p:grpSp>
      <p:sp>
        <p:nvSpPr>
          <p:cNvPr id="18440" name="Text Box 158"/>
          <p:cNvSpPr txBox="1">
            <a:spLocks noChangeArrowheads="1"/>
          </p:cNvSpPr>
          <p:nvPr/>
        </p:nvSpPr>
        <p:spPr bwMode="auto">
          <a:xfrm>
            <a:off x="1847850" y="1390650"/>
            <a:ext cx="69691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b="1">
                <a:latin typeface="Verdana" pitchFamily="34" charset="0"/>
              </a:rPr>
              <a:t>1990</a:t>
            </a:r>
          </a:p>
        </p:txBody>
      </p:sp>
      <p:sp>
        <p:nvSpPr>
          <p:cNvPr id="18441" name="Text Box 159"/>
          <p:cNvSpPr txBox="1">
            <a:spLocks noChangeArrowheads="1"/>
          </p:cNvSpPr>
          <p:nvPr/>
        </p:nvSpPr>
        <p:spPr bwMode="auto">
          <a:xfrm>
            <a:off x="-1765300" y="5949950"/>
            <a:ext cx="7239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b="1">
                <a:latin typeface="Arial Narrow" pitchFamily="34" charset="0"/>
              </a:rPr>
              <a:t>10%           20%          30%           ≥30%           &gt; 35%</a:t>
            </a:r>
            <a:r>
              <a:rPr lang="en-US" sz="1400">
                <a:latin typeface="Arial Narrow" pitchFamily="34" charset="0"/>
              </a:rPr>
              <a:t>  </a:t>
            </a:r>
          </a:p>
        </p:txBody>
      </p:sp>
      <p:sp>
        <p:nvSpPr>
          <p:cNvPr id="18442" name="Rectangle 161"/>
          <p:cNvSpPr>
            <a:spLocks noChangeArrowheads="1"/>
          </p:cNvSpPr>
          <p:nvPr/>
        </p:nvSpPr>
        <p:spPr bwMode="auto">
          <a:xfrm>
            <a:off x="468313" y="5949950"/>
            <a:ext cx="207962" cy="23495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8443" name="Rectangle 163"/>
          <p:cNvSpPr>
            <a:spLocks noChangeArrowheads="1"/>
          </p:cNvSpPr>
          <p:nvPr/>
        </p:nvSpPr>
        <p:spPr bwMode="auto">
          <a:xfrm>
            <a:off x="1187450" y="5949950"/>
            <a:ext cx="209550" cy="234950"/>
          </a:xfrm>
          <a:prstGeom prst="rect">
            <a:avLst/>
          </a:prstGeom>
          <a:solidFill>
            <a:srgbClr val="0000A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8444" name="Rectangle 164"/>
          <p:cNvSpPr>
            <a:spLocks noChangeArrowheads="1"/>
          </p:cNvSpPr>
          <p:nvPr/>
        </p:nvSpPr>
        <p:spPr bwMode="auto">
          <a:xfrm>
            <a:off x="2779713" y="5949950"/>
            <a:ext cx="207962" cy="234950"/>
          </a:xfrm>
          <a:prstGeom prst="rect">
            <a:avLst/>
          </a:prstGeom>
          <a:solidFill>
            <a:srgbClr val="ED421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8445" name="Rectangle 165"/>
          <p:cNvSpPr>
            <a:spLocks noChangeArrowheads="1"/>
          </p:cNvSpPr>
          <p:nvPr/>
        </p:nvSpPr>
        <p:spPr bwMode="auto">
          <a:xfrm>
            <a:off x="1908175" y="5949950"/>
            <a:ext cx="209550" cy="234950"/>
          </a:xfrm>
          <a:prstGeom prst="rect">
            <a:avLst/>
          </a:prstGeom>
          <a:solidFill>
            <a:srgbClr val="FFC66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8446" name="Rectangle 166"/>
          <p:cNvSpPr>
            <a:spLocks noChangeArrowheads="1"/>
          </p:cNvSpPr>
          <p:nvPr/>
        </p:nvSpPr>
        <p:spPr bwMode="auto">
          <a:xfrm>
            <a:off x="0" y="5876925"/>
            <a:ext cx="3995738" cy="3746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8447" name="Rectangle 167" descr="20%"/>
          <p:cNvSpPr>
            <a:spLocks noChangeArrowheads="1"/>
          </p:cNvSpPr>
          <p:nvPr/>
        </p:nvSpPr>
        <p:spPr bwMode="auto">
          <a:xfrm>
            <a:off x="3635375" y="5949950"/>
            <a:ext cx="209550" cy="234950"/>
          </a:xfrm>
          <a:prstGeom prst="rect">
            <a:avLst/>
          </a:prstGeom>
          <a:pattFill prst="pct20">
            <a:fgClr>
              <a:schemeClr val="tx2"/>
            </a:fgClr>
            <a:bgClr>
              <a:srgbClr val="AA1202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grpSp>
        <p:nvGrpSpPr>
          <p:cNvPr id="10" name="Group 168"/>
          <p:cNvGrpSpPr>
            <a:grpSpLocks/>
          </p:cNvGrpSpPr>
          <p:nvPr/>
        </p:nvGrpSpPr>
        <p:grpSpPr bwMode="auto">
          <a:xfrm>
            <a:off x="5372100" y="1527175"/>
            <a:ext cx="3284538" cy="1911350"/>
            <a:chOff x="728" y="1077"/>
            <a:chExt cx="4371" cy="2247"/>
          </a:xfrm>
        </p:grpSpPr>
        <p:sp>
          <p:nvSpPr>
            <p:cNvPr id="18451" name="Freeform 169"/>
            <p:cNvSpPr>
              <a:spLocks/>
            </p:cNvSpPr>
            <p:nvPr/>
          </p:nvSpPr>
          <p:spPr bwMode="auto">
            <a:xfrm>
              <a:off x="4372" y="1453"/>
              <a:ext cx="522" cy="380"/>
            </a:xfrm>
            <a:custGeom>
              <a:avLst/>
              <a:gdLst>
                <a:gd name="T0" fmla="*/ 2147483647 w 102"/>
                <a:gd name="T1" fmla="*/ 2147483647 h 78"/>
                <a:gd name="T2" fmla="*/ 2147483647 w 102"/>
                <a:gd name="T3" fmla="*/ 2147483647 h 78"/>
                <a:gd name="T4" fmla="*/ 2147483647 w 102"/>
                <a:gd name="T5" fmla="*/ 2147483647 h 78"/>
                <a:gd name="T6" fmla="*/ 2147483647 w 102"/>
                <a:gd name="T7" fmla="*/ 2147483647 h 78"/>
                <a:gd name="T8" fmla="*/ 2147483647 w 102"/>
                <a:gd name="T9" fmla="*/ 2147483647 h 78"/>
                <a:gd name="T10" fmla="*/ 2147483647 w 102"/>
                <a:gd name="T11" fmla="*/ 2147483647 h 78"/>
                <a:gd name="T12" fmla="*/ 2147483647 w 102"/>
                <a:gd name="T13" fmla="*/ 2147483647 h 78"/>
                <a:gd name="T14" fmla="*/ 2147483647 w 102"/>
                <a:gd name="T15" fmla="*/ 2147483647 h 78"/>
                <a:gd name="T16" fmla="*/ 2147483647 w 102"/>
                <a:gd name="T17" fmla="*/ 2147483647 h 78"/>
                <a:gd name="T18" fmla="*/ 2147483647 w 102"/>
                <a:gd name="T19" fmla="*/ 2147483647 h 78"/>
                <a:gd name="T20" fmla="*/ 2147483647 w 102"/>
                <a:gd name="T21" fmla="*/ 2147483647 h 78"/>
                <a:gd name="T22" fmla="*/ 2147483647 w 102"/>
                <a:gd name="T23" fmla="*/ 2147483647 h 78"/>
                <a:gd name="T24" fmla="*/ 2147483647 w 102"/>
                <a:gd name="T25" fmla="*/ 2147483647 h 78"/>
                <a:gd name="T26" fmla="*/ 2147483647 w 102"/>
                <a:gd name="T27" fmla="*/ 2147483647 h 78"/>
                <a:gd name="T28" fmla="*/ 2147483647 w 102"/>
                <a:gd name="T29" fmla="*/ 2147483647 h 78"/>
                <a:gd name="T30" fmla="*/ 2147483647 w 102"/>
                <a:gd name="T31" fmla="*/ 2147483647 h 78"/>
                <a:gd name="T32" fmla="*/ 2147483647 w 102"/>
                <a:gd name="T33" fmla="*/ 2147483647 h 78"/>
                <a:gd name="T34" fmla="*/ 2147483647 w 102"/>
                <a:gd name="T35" fmla="*/ 2147483647 h 78"/>
                <a:gd name="T36" fmla="*/ 2147483647 w 102"/>
                <a:gd name="T37" fmla="*/ 2147483647 h 78"/>
                <a:gd name="T38" fmla="*/ 2147483647 w 102"/>
                <a:gd name="T39" fmla="*/ 2147483647 h 78"/>
                <a:gd name="T40" fmla="*/ 2147483647 w 102"/>
                <a:gd name="T41" fmla="*/ 2147483647 h 78"/>
                <a:gd name="T42" fmla="*/ 2147483647 w 102"/>
                <a:gd name="T43" fmla="*/ 2147483647 h 78"/>
                <a:gd name="T44" fmla="*/ 2147483647 w 102"/>
                <a:gd name="T45" fmla="*/ 2147483647 h 78"/>
                <a:gd name="T46" fmla="*/ 2147483647 w 102"/>
                <a:gd name="T47" fmla="*/ 2147483647 h 78"/>
                <a:gd name="T48" fmla="*/ 2147483647 w 102"/>
                <a:gd name="T49" fmla="*/ 2147483647 h 78"/>
                <a:gd name="T50" fmla="*/ 2147483647 w 102"/>
                <a:gd name="T51" fmla="*/ 2147483647 h 78"/>
                <a:gd name="T52" fmla="*/ 2147483647 w 102"/>
                <a:gd name="T53" fmla="*/ 0 h 78"/>
                <a:gd name="T54" fmla="*/ 2147483647 w 102"/>
                <a:gd name="T55" fmla="*/ 2147483647 h 78"/>
                <a:gd name="T56" fmla="*/ 2147483647 w 102"/>
                <a:gd name="T57" fmla="*/ 2147483647 h 78"/>
                <a:gd name="T58" fmla="*/ 2147483647 w 102"/>
                <a:gd name="T59" fmla="*/ 2147483647 h 78"/>
                <a:gd name="T60" fmla="*/ 2147483647 w 102"/>
                <a:gd name="T61" fmla="*/ 2147483647 h 78"/>
                <a:gd name="T62" fmla="*/ 2147483647 w 102"/>
                <a:gd name="T63" fmla="*/ 2147483647 h 78"/>
                <a:gd name="T64" fmla="*/ 2147483647 w 102"/>
                <a:gd name="T65" fmla="*/ 2147483647 h 78"/>
                <a:gd name="T66" fmla="*/ 2147483647 w 102"/>
                <a:gd name="T67" fmla="*/ 2147483647 h 78"/>
                <a:gd name="T68" fmla="*/ 2147483647 w 102"/>
                <a:gd name="T69" fmla="*/ 2147483647 h 78"/>
                <a:gd name="T70" fmla="*/ 2147483647 w 102"/>
                <a:gd name="T71" fmla="*/ 2147483647 h 78"/>
                <a:gd name="T72" fmla="*/ 2147483647 w 102"/>
                <a:gd name="T73" fmla="*/ 2147483647 h 78"/>
                <a:gd name="T74" fmla="*/ 2147483647 w 102"/>
                <a:gd name="T75" fmla="*/ 2147483647 h 78"/>
                <a:gd name="T76" fmla="*/ 2147483647 w 102"/>
                <a:gd name="T77" fmla="*/ 2147483647 h 78"/>
                <a:gd name="T78" fmla="*/ 2147483647 w 102"/>
                <a:gd name="T79" fmla="*/ 2147483647 h 78"/>
                <a:gd name="T80" fmla="*/ 2147483647 w 102"/>
                <a:gd name="T81" fmla="*/ 2147483647 h 78"/>
                <a:gd name="T82" fmla="*/ 2147483647 w 102"/>
                <a:gd name="T83" fmla="*/ 2147483647 h 78"/>
                <a:gd name="T84" fmla="*/ 2147483647 w 102"/>
                <a:gd name="T85" fmla="*/ 2147483647 h 78"/>
                <a:gd name="T86" fmla="*/ 2147483647 w 102"/>
                <a:gd name="T87" fmla="*/ 2147483647 h 78"/>
                <a:gd name="T88" fmla="*/ 2147483647 w 102"/>
                <a:gd name="T89" fmla="*/ 2147483647 h 78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02"/>
                <a:gd name="T136" fmla="*/ 0 h 78"/>
                <a:gd name="T137" fmla="*/ 102 w 102"/>
                <a:gd name="T138" fmla="*/ 78 h 78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02" h="78">
                  <a:moveTo>
                    <a:pt x="66" y="64"/>
                  </a:moveTo>
                  <a:lnTo>
                    <a:pt x="77" y="68"/>
                  </a:lnTo>
                  <a:lnTo>
                    <a:pt x="78" y="70"/>
                  </a:lnTo>
                  <a:lnTo>
                    <a:pt x="77" y="71"/>
                  </a:lnTo>
                  <a:lnTo>
                    <a:pt x="77" y="72"/>
                  </a:lnTo>
                  <a:lnTo>
                    <a:pt x="76" y="73"/>
                  </a:lnTo>
                  <a:lnTo>
                    <a:pt x="76" y="75"/>
                  </a:lnTo>
                  <a:lnTo>
                    <a:pt x="75" y="75"/>
                  </a:lnTo>
                  <a:lnTo>
                    <a:pt x="74" y="77"/>
                  </a:lnTo>
                  <a:lnTo>
                    <a:pt x="74" y="78"/>
                  </a:lnTo>
                  <a:lnTo>
                    <a:pt x="75" y="78"/>
                  </a:lnTo>
                  <a:lnTo>
                    <a:pt x="75" y="77"/>
                  </a:lnTo>
                  <a:lnTo>
                    <a:pt x="77" y="76"/>
                  </a:lnTo>
                  <a:lnTo>
                    <a:pt x="78" y="76"/>
                  </a:lnTo>
                  <a:lnTo>
                    <a:pt x="81" y="76"/>
                  </a:lnTo>
                  <a:lnTo>
                    <a:pt x="81" y="75"/>
                  </a:lnTo>
                  <a:lnTo>
                    <a:pt x="84" y="75"/>
                  </a:lnTo>
                  <a:lnTo>
                    <a:pt x="86" y="74"/>
                  </a:lnTo>
                  <a:lnTo>
                    <a:pt x="87" y="73"/>
                  </a:lnTo>
                  <a:lnTo>
                    <a:pt x="88" y="72"/>
                  </a:lnTo>
                  <a:lnTo>
                    <a:pt x="94" y="67"/>
                  </a:lnTo>
                  <a:lnTo>
                    <a:pt x="96" y="66"/>
                  </a:lnTo>
                  <a:lnTo>
                    <a:pt x="97" y="65"/>
                  </a:lnTo>
                  <a:lnTo>
                    <a:pt x="98" y="65"/>
                  </a:lnTo>
                  <a:lnTo>
                    <a:pt x="99" y="64"/>
                  </a:lnTo>
                  <a:lnTo>
                    <a:pt x="100" y="63"/>
                  </a:lnTo>
                  <a:lnTo>
                    <a:pt x="101" y="63"/>
                  </a:lnTo>
                  <a:lnTo>
                    <a:pt x="102" y="61"/>
                  </a:lnTo>
                  <a:lnTo>
                    <a:pt x="100" y="62"/>
                  </a:lnTo>
                  <a:lnTo>
                    <a:pt x="99" y="62"/>
                  </a:lnTo>
                  <a:lnTo>
                    <a:pt x="97" y="63"/>
                  </a:lnTo>
                  <a:lnTo>
                    <a:pt x="97" y="64"/>
                  </a:lnTo>
                  <a:lnTo>
                    <a:pt x="96" y="65"/>
                  </a:lnTo>
                  <a:lnTo>
                    <a:pt x="95" y="66"/>
                  </a:lnTo>
                  <a:lnTo>
                    <a:pt x="94" y="65"/>
                  </a:lnTo>
                  <a:lnTo>
                    <a:pt x="95" y="64"/>
                  </a:lnTo>
                  <a:lnTo>
                    <a:pt x="96" y="63"/>
                  </a:lnTo>
                  <a:lnTo>
                    <a:pt x="97" y="61"/>
                  </a:lnTo>
                  <a:lnTo>
                    <a:pt x="97" y="60"/>
                  </a:lnTo>
                  <a:lnTo>
                    <a:pt x="96" y="61"/>
                  </a:lnTo>
                  <a:lnTo>
                    <a:pt x="95" y="62"/>
                  </a:lnTo>
                  <a:lnTo>
                    <a:pt x="94" y="63"/>
                  </a:lnTo>
                  <a:lnTo>
                    <a:pt x="91" y="65"/>
                  </a:lnTo>
                  <a:lnTo>
                    <a:pt x="86" y="67"/>
                  </a:lnTo>
                  <a:lnTo>
                    <a:pt x="83" y="69"/>
                  </a:lnTo>
                  <a:lnTo>
                    <a:pt x="81" y="70"/>
                  </a:lnTo>
                  <a:lnTo>
                    <a:pt x="80" y="72"/>
                  </a:lnTo>
                  <a:lnTo>
                    <a:pt x="79" y="71"/>
                  </a:lnTo>
                  <a:lnTo>
                    <a:pt x="79" y="70"/>
                  </a:lnTo>
                  <a:lnTo>
                    <a:pt x="79" y="68"/>
                  </a:lnTo>
                  <a:lnTo>
                    <a:pt x="81" y="67"/>
                  </a:lnTo>
                  <a:lnTo>
                    <a:pt x="79" y="66"/>
                  </a:lnTo>
                  <a:lnTo>
                    <a:pt x="81" y="64"/>
                  </a:lnTo>
                  <a:lnTo>
                    <a:pt x="81" y="63"/>
                  </a:lnTo>
                  <a:lnTo>
                    <a:pt x="81" y="62"/>
                  </a:lnTo>
                  <a:lnTo>
                    <a:pt x="79" y="49"/>
                  </a:lnTo>
                  <a:lnTo>
                    <a:pt x="78" y="49"/>
                  </a:lnTo>
                  <a:lnTo>
                    <a:pt x="78" y="37"/>
                  </a:lnTo>
                  <a:lnTo>
                    <a:pt x="77" y="34"/>
                  </a:lnTo>
                  <a:lnTo>
                    <a:pt x="76" y="32"/>
                  </a:lnTo>
                  <a:lnTo>
                    <a:pt x="76" y="29"/>
                  </a:lnTo>
                  <a:lnTo>
                    <a:pt x="75" y="25"/>
                  </a:lnTo>
                  <a:lnTo>
                    <a:pt x="74" y="23"/>
                  </a:lnTo>
                  <a:lnTo>
                    <a:pt x="73" y="23"/>
                  </a:lnTo>
                  <a:lnTo>
                    <a:pt x="74" y="24"/>
                  </a:lnTo>
                  <a:lnTo>
                    <a:pt x="73" y="24"/>
                  </a:lnTo>
                  <a:lnTo>
                    <a:pt x="73" y="23"/>
                  </a:lnTo>
                  <a:lnTo>
                    <a:pt x="73" y="21"/>
                  </a:lnTo>
                  <a:lnTo>
                    <a:pt x="71" y="16"/>
                  </a:lnTo>
                  <a:lnTo>
                    <a:pt x="71" y="14"/>
                  </a:lnTo>
                  <a:lnTo>
                    <a:pt x="72" y="12"/>
                  </a:lnTo>
                  <a:lnTo>
                    <a:pt x="71" y="9"/>
                  </a:lnTo>
                  <a:lnTo>
                    <a:pt x="69" y="4"/>
                  </a:lnTo>
                  <a:lnTo>
                    <a:pt x="69" y="3"/>
                  </a:lnTo>
                  <a:lnTo>
                    <a:pt x="68" y="3"/>
                  </a:lnTo>
                  <a:lnTo>
                    <a:pt x="69" y="2"/>
                  </a:lnTo>
                  <a:lnTo>
                    <a:pt x="68" y="0"/>
                  </a:lnTo>
                  <a:lnTo>
                    <a:pt x="52" y="4"/>
                  </a:lnTo>
                  <a:lnTo>
                    <a:pt x="51" y="4"/>
                  </a:lnTo>
                  <a:lnTo>
                    <a:pt x="50" y="5"/>
                  </a:lnTo>
                  <a:lnTo>
                    <a:pt x="46" y="9"/>
                  </a:lnTo>
                  <a:lnTo>
                    <a:pt x="42" y="14"/>
                  </a:lnTo>
                  <a:lnTo>
                    <a:pt x="41" y="15"/>
                  </a:lnTo>
                  <a:lnTo>
                    <a:pt x="42" y="16"/>
                  </a:lnTo>
                  <a:lnTo>
                    <a:pt x="41" y="18"/>
                  </a:lnTo>
                  <a:lnTo>
                    <a:pt x="40" y="19"/>
                  </a:lnTo>
                  <a:lnTo>
                    <a:pt x="36" y="22"/>
                  </a:lnTo>
                  <a:lnTo>
                    <a:pt x="36" y="23"/>
                  </a:lnTo>
                  <a:lnTo>
                    <a:pt x="36" y="25"/>
                  </a:lnTo>
                  <a:lnTo>
                    <a:pt x="37" y="25"/>
                  </a:lnTo>
                  <a:lnTo>
                    <a:pt x="38" y="25"/>
                  </a:lnTo>
                  <a:lnTo>
                    <a:pt x="39" y="26"/>
                  </a:lnTo>
                  <a:lnTo>
                    <a:pt x="38" y="27"/>
                  </a:lnTo>
                  <a:lnTo>
                    <a:pt x="38" y="29"/>
                  </a:lnTo>
                  <a:lnTo>
                    <a:pt x="39" y="30"/>
                  </a:lnTo>
                  <a:lnTo>
                    <a:pt x="39" y="32"/>
                  </a:lnTo>
                  <a:lnTo>
                    <a:pt x="36" y="34"/>
                  </a:lnTo>
                  <a:lnTo>
                    <a:pt x="33" y="38"/>
                  </a:lnTo>
                  <a:lnTo>
                    <a:pt x="30" y="39"/>
                  </a:lnTo>
                  <a:lnTo>
                    <a:pt x="23" y="40"/>
                  </a:lnTo>
                  <a:lnTo>
                    <a:pt x="21" y="39"/>
                  </a:lnTo>
                  <a:lnTo>
                    <a:pt x="19" y="39"/>
                  </a:lnTo>
                  <a:lnTo>
                    <a:pt x="16" y="39"/>
                  </a:lnTo>
                  <a:lnTo>
                    <a:pt x="13" y="40"/>
                  </a:lnTo>
                  <a:lnTo>
                    <a:pt x="9" y="42"/>
                  </a:lnTo>
                  <a:lnTo>
                    <a:pt x="7" y="43"/>
                  </a:lnTo>
                  <a:lnTo>
                    <a:pt x="6" y="45"/>
                  </a:lnTo>
                  <a:lnTo>
                    <a:pt x="6" y="46"/>
                  </a:lnTo>
                  <a:lnTo>
                    <a:pt x="9" y="50"/>
                  </a:lnTo>
                  <a:lnTo>
                    <a:pt x="10" y="51"/>
                  </a:lnTo>
                  <a:lnTo>
                    <a:pt x="9" y="52"/>
                  </a:lnTo>
                  <a:lnTo>
                    <a:pt x="8" y="53"/>
                  </a:lnTo>
                  <a:lnTo>
                    <a:pt x="7" y="55"/>
                  </a:lnTo>
                  <a:lnTo>
                    <a:pt x="2" y="60"/>
                  </a:lnTo>
                  <a:lnTo>
                    <a:pt x="0" y="62"/>
                  </a:lnTo>
                  <a:lnTo>
                    <a:pt x="1" y="66"/>
                  </a:lnTo>
                  <a:lnTo>
                    <a:pt x="56" y="55"/>
                  </a:lnTo>
                  <a:lnTo>
                    <a:pt x="57" y="56"/>
                  </a:lnTo>
                  <a:lnTo>
                    <a:pt x="57" y="57"/>
                  </a:lnTo>
                  <a:lnTo>
                    <a:pt x="58" y="57"/>
                  </a:lnTo>
                  <a:lnTo>
                    <a:pt x="58" y="58"/>
                  </a:lnTo>
                  <a:lnTo>
                    <a:pt x="59" y="58"/>
                  </a:lnTo>
                  <a:lnTo>
                    <a:pt x="61" y="61"/>
                  </a:lnTo>
                  <a:lnTo>
                    <a:pt x="61" y="62"/>
                  </a:lnTo>
                  <a:lnTo>
                    <a:pt x="62" y="63"/>
                  </a:lnTo>
                  <a:lnTo>
                    <a:pt x="65" y="64"/>
                  </a:lnTo>
                  <a:lnTo>
                    <a:pt x="66" y="64"/>
                  </a:lnTo>
                  <a:close/>
                </a:path>
              </a:pathLst>
            </a:custGeom>
            <a:solidFill>
              <a:srgbClr val="0000A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452" name="Freeform 170"/>
            <p:cNvSpPr>
              <a:spLocks/>
            </p:cNvSpPr>
            <p:nvPr/>
          </p:nvSpPr>
          <p:spPr bwMode="auto">
            <a:xfrm>
              <a:off x="4720" y="1428"/>
              <a:ext cx="118" cy="205"/>
            </a:xfrm>
            <a:custGeom>
              <a:avLst/>
              <a:gdLst>
                <a:gd name="T0" fmla="*/ 0 w 23"/>
                <a:gd name="T1" fmla="*/ 2147483647 h 42"/>
                <a:gd name="T2" fmla="*/ 2147483647 w 23"/>
                <a:gd name="T3" fmla="*/ 2147483647 h 42"/>
                <a:gd name="T4" fmla="*/ 0 w 23"/>
                <a:gd name="T5" fmla="*/ 2147483647 h 42"/>
                <a:gd name="T6" fmla="*/ 2147483647 w 23"/>
                <a:gd name="T7" fmla="*/ 2147483647 h 42"/>
                <a:gd name="T8" fmla="*/ 2147483647 w 23"/>
                <a:gd name="T9" fmla="*/ 2147483647 h 42"/>
                <a:gd name="T10" fmla="*/ 2147483647 w 23"/>
                <a:gd name="T11" fmla="*/ 2147483647 h 42"/>
                <a:gd name="T12" fmla="*/ 2147483647 w 23"/>
                <a:gd name="T13" fmla="*/ 2147483647 h 42"/>
                <a:gd name="T14" fmla="*/ 2147483647 w 23"/>
                <a:gd name="T15" fmla="*/ 2147483647 h 42"/>
                <a:gd name="T16" fmla="*/ 2147483647 w 23"/>
                <a:gd name="T17" fmla="*/ 2147483647 h 42"/>
                <a:gd name="T18" fmla="*/ 2147483647 w 23"/>
                <a:gd name="T19" fmla="*/ 2147483647 h 42"/>
                <a:gd name="T20" fmla="*/ 2147483647 w 23"/>
                <a:gd name="T21" fmla="*/ 2147483647 h 42"/>
                <a:gd name="T22" fmla="*/ 2147483647 w 23"/>
                <a:gd name="T23" fmla="*/ 2147483647 h 42"/>
                <a:gd name="T24" fmla="*/ 2147483647 w 23"/>
                <a:gd name="T25" fmla="*/ 2147483647 h 42"/>
                <a:gd name="T26" fmla="*/ 2147483647 w 23"/>
                <a:gd name="T27" fmla="*/ 2147483647 h 42"/>
                <a:gd name="T28" fmla="*/ 2147483647 w 23"/>
                <a:gd name="T29" fmla="*/ 2147483647 h 42"/>
                <a:gd name="T30" fmla="*/ 2147483647 w 23"/>
                <a:gd name="T31" fmla="*/ 2147483647 h 42"/>
                <a:gd name="T32" fmla="*/ 2147483647 w 23"/>
                <a:gd name="T33" fmla="*/ 2147483647 h 42"/>
                <a:gd name="T34" fmla="*/ 2147483647 w 23"/>
                <a:gd name="T35" fmla="*/ 2147483647 h 42"/>
                <a:gd name="T36" fmla="*/ 2147483647 w 23"/>
                <a:gd name="T37" fmla="*/ 2147483647 h 42"/>
                <a:gd name="T38" fmla="*/ 2147483647 w 23"/>
                <a:gd name="T39" fmla="*/ 2147483647 h 42"/>
                <a:gd name="T40" fmla="*/ 2147483647 w 23"/>
                <a:gd name="T41" fmla="*/ 2147483647 h 42"/>
                <a:gd name="T42" fmla="*/ 2147483647 w 23"/>
                <a:gd name="T43" fmla="*/ 2147483647 h 42"/>
                <a:gd name="T44" fmla="*/ 2147483647 w 23"/>
                <a:gd name="T45" fmla="*/ 2147483647 h 42"/>
                <a:gd name="T46" fmla="*/ 2147483647 w 23"/>
                <a:gd name="T47" fmla="*/ 2147483647 h 42"/>
                <a:gd name="T48" fmla="*/ 2147483647 w 23"/>
                <a:gd name="T49" fmla="*/ 2147483647 h 42"/>
                <a:gd name="T50" fmla="*/ 2147483647 w 23"/>
                <a:gd name="T51" fmla="*/ 2147483647 h 42"/>
                <a:gd name="T52" fmla="*/ 2147483647 w 23"/>
                <a:gd name="T53" fmla="*/ 2147483647 h 42"/>
                <a:gd name="T54" fmla="*/ 2147483647 w 23"/>
                <a:gd name="T55" fmla="*/ 2147483647 h 42"/>
                <a:gd name="T56" fmla="*/ 2147483647 w 23"/>
                <a:gd name="T57" fmla="*/ 2147483647 h 42"/>
                <a:gd name="T58" fmla="*/ 2147483647 w 23"/>
                <a:gd name="T59" fmla="*/ 2147483647 h 42"/>
                <a:gd name="T60" fmla="*/ 2147483647 w 23"/>
                <a:gd name="T61" fmla="*/ 2147483647 h 42"/>
                <a:gd name="T62" fmla="*/ 2147483647 w 23"/>
                <a:gd name="T63" fmla="*/ 2147483647 h 42"/>
                <a:gd name="T64" fmla="*/ 2147483647 w 23"/>
                <a:gd name="T65" fmla="*/ 2147483647 h 42"/>
                <a:gd name="T66" fmla="*/ 2147483647 w 23"/>
                <a:gd name="T67" fmla="*/ 2147483647 h 42"/>
                <a:gd name="T68" fmla="*/ 2147483647 w 23"/>
                <a:gd name="T69" fmla="*/ 2147483647 h 42"/>
                <a:gd name="T70" fmla="*/ 2147483647 w 23"/>
                <a:gd name="T71" fmla="*/ 2147483647 h 42"/>
                <a:gd name="T72" fmla="*/ 2147483647 w 23"/>
                <a:gd name="T73" fmla="*/ 2147483647 h 42"/>
                <a:gd name="T74" fmla="*/ 2147483647 w 23"/>
                <a:gd name="T75" fmla="*/ 2147483647 h 42"/>
                <a:gd name="T76" fmla="*/ 2147483647 w 23"/>
                <a:gd name="T77" fmla="*/ 2147483647 h 42"/>
                <a:gd name="T78" fmla="*/ 2147483647 w 23"/>
                <a:gd name="T79" fmla="*/ 2147483647 h 42"/>
                <a:gd name="T80" fmla="*/ 2147483647 w 23"/>
                <a:gd name="T81" fmla="*/ 0 h 42"/>
                <a:gd name="T82" fmla="*/ 0 w 23"/>
                <a:gd name="T83" fmla="*/ 2147483647 h 42"/>
                <a:gd name="T84" fmla="*/ 0 w 23"/>
                <a:gd name="T85" fmla="*/ 2147483647 h 4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3"/>
                <a:gd name="T130" fmla="*/ 0 h 42"/>
                <a:gd name="T131" fmla="*/ 23 w 23"/>
                <a:gd name="T132" fmla="*/ 42 h 42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3" h="42">
                  <a:moveTo>
                    <a:pt x="0" y="5"/>
                  </a:moveTo>
                  <a:lnTo>
                    <a:pt x="1" y="7"/>
                  </a:lnTo>
                  <a:lnTo>
                    <a:pt x="0" y="8"/>
                  </a:lnTo>
                  <a:lnTo>
                    <a:pt x="1" y="8"/>
                  </a:lnTo>
                  <a:lnTo>
                    <a:pt x="1" y="9"/>
                  </a:lnTo>
                  <a:lnTo>
                    <a:pt x="3" y="14"/>
                  </a:lnTo>
                  <a:lnTo>
                    <a:pt x="4" y="17"/>
                  </a:lnTo>
                  <a:lnTo>
                    <a:pt x="3" y="19"/>
                  </a:lnTo>
                  <a:lnTo>
                    <a:pt x="3" y="21"/>
                  </a:lnTo>
                  <a:lnTo>
                    <a:pt x="5" y="26"/>
                  </a:lnTo>
                  <a:lnTo>
                    <a:pt x="5" y="28"/>
                  </a:lnTo>
                  <a:lnTo>
                    <a:pt x="5" y="29"/>
                  </a:lnTo>
                  <a:lnTo>
                    <a:pt x="6" y="29"/>
                  </a:lnTo>
                  <a:lnTo>
                    <a:pt x="5" y="28"/>
                  </a:lnTo>
                  <a:lnTo>
                    <a:pt x="6" y="28"/>
                  </a:lnTo>
                  <a:lnTo>
                    <a:pt x="7" y="30"/>
                  </a:lnTo>
                  <a:lnTo>
                    <a:pt x="8" y="34"/>
                  </a:lnTo>
                  <a:lnTo>
                    <a:pt x="8" y="37"/>
                  </a:lnTo>
                  <a:lnTo>
                    <a:pt x="9" y="39"/>
                  </a:lnTo>
                  <a:lnTo>
                    <a:pt x="10" y="42"/>
                  </a:lnTo>
                  <a:lnTo>
                    <a:pt x="20" y="40"/>
                  </a:lnTo>
                  <a:lnTo>
                    <a:pt x="19" y="39"/>
                  </a:lnTo>
                  <a:lnTo>
                    <a:pt x="18" y="38"/>
                  </a:lnTo>
                  <a:lnTo>
                    <a:pt x="18" y="37"/>
                  </a:lnTo>
                  <a:lnTo>
                    <a:pt x="19" y="36"/>
                  </a:lnTo>
                  <a:lnTo>
                    <a:pt x="18" y="34"/>
                  </a:lnTo>
                  <a:lnTo>
                    <a:pt x="18" y="27"/>
                  </a:lnTo>
                  <a:lnTo>
                    <a:pt x="18" y="25"/>
                  </a:lnTo>
                  <a:lnTo>
                    <a:pt x="19" y="21"/>
                  </a:lnTo>
                  <a:lnTo>
                    <a:pt x="19" y="19"/>
                  </a:lnTo>
                  <a:lnTo>
                    <a:pt x="19" y="17"/>
                  </a:lnTo>
                  <a:lnTo>
                    <a:pt x="19" y="15"/>
                  </a:lnTo>
                  <a:lnTo>
                    <a:pt x="19" y="14"/>
                  </a:lnTo>
                  <a:lnTo>
                    <a:pt x="19" y="13"/>
                  </a:lnTo>
                  <a:lnTo>
                    <a:pt x="22" y="11"/>
                  </a:lnTo>
                  <a:lnTo>
                    <a:pt x="23" y="7"/>
                  </a:lnTo>
                  <a:lnTo>
                    <a:pt x="22" y="5"/>
                  </a:lnTo>
                  <a:lnTo>
                    <a:pt x="22" y="3"/>
                  </a:lnTo>
                  <a:lnTo>
                    <a:pt x="22" y="2"/>
                  </a:lnTo>
                  <a:lnTo>
                    <a:pt x="21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6987EB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453" name="Freeform 171"/>
            <p:cNvSpPr>
              <a:spLocks/>
            </p:cNvSpPr>
            <p:nvPr/>
          </p:nvSpPr>
          <p:spPr bwMode="auto">
            <a:xfrm>
              <a:off x="4689" y="1765"/>
              <a:ext cx="98" cy="205"/>
            </a:xfrm>
            <a:custGeom>
              <a:avLst/>
              <a:gdLst>
                <a:gd name="T0" fmla="*/ 0 w 19"/>
                <a:gd name="T1" fmla="*/ 2147483647 h 42"/>
                <a:gd name="T2" fmla="*/ 0 w 19"/>
                <a:gd name="T3" fmla="*/ 2147483647 h 42"/>
                <a:gd name="T4" fmla="*/ 2147483647 w 19"/>
                <a:gd name="T5" fmla="*/ 2147483647 h 42"/>
                <a:gd name="T6" fmla="*/ 2147483647 w 19"/>
                <a:gd name="T7" fmla="*/ 2147483647 h 42"/>
                <a:gd name="T8" fmla="*/ 2147483647 w 19"/>
                <a:gd name="T9" fmla="*/ 2147483647 h 42"/>
                <a:gd name="T10" fmla="*/ 2147483647 w 19"/>
                <a:gd name="T11" fmla="*/ 2147483647 h 42"/>
                <a:gd name="T12" fmla="*/ 2147483647 w 19"/>
                <a:gd name="T13" fmla="*/ 2147483647 h 42"/>
                <a:gd name="T14" fmla="*/ 2147483647 w 19"/>
                <a:gd name="T15" fmla="*/ 2147483647 h 42"/>
                <a:gd name="T16" fmla="*/ 2147483647 w 19"/>
                <a:gd name="T17" fmla="*/ 2147483647 h 42"/>
                <a:gd name="T18" fmla="*/ 2147483647 w 19"/>
                <a:gd name="T19" fmla="*/ 2147483647 h 42"/>
                <a:gd name="T20" fmla="*/ 2147483647 w 19"/>
                <a:gd name="T21" fmla="*/ 2147483647 h 42"/>
                <a:gd name="T22" fmla="*/ 2147483647 w 19"/>
                <a:gd name="T23" fmla="*/ 2147483647 h 42"/>
                <a:gd name="T24" fmla="*/ 2147483647 w 19"/>
                <a:gd name="T25" fmla="*/ 2147483647 h 42"/>
                <a:gd name="T26" fmla="*/ 2147483647 w 19"/>
                <a:gd name="T27" fmla="*/ 2147483647 h 42"/>
                <a:gd name="T28" fmla="*/ 2147483647 w 19"/>
                <a:gd name="T29" fmla="*/ 2147483647 h 42"/>
                <a:gd name="T30" fmla="*/ 2147483647 w 19"/>
                <a:gd name="T31" fmla="*/ 2147483647 h 42"/>
                <a:gd name="T32" fmla="*/ 2147483647 w 19"/>
                <a:gd name="T33" fmla="*/ 2147483647 h 42"/>
                <a:gd name="T34" fmla="*/ 2147483647 w 19"/>
                <a:gd name="T35" fmla="*/ 2147483647 h 42"/>
                <a:gd name="T36" fmla="*/ 2147483647 w 19"/>
                <a:gd name="T37" fmla="*/ 2147483647 h 42"/>
                <a:gd name="T38" fmla="*/ 2147483647 w 19"/>
                <a:gd name="T39" fmla="*/ 2147483647 h 42"/>
                <a:gd name="T40" fmla="*/ 2147483647 w 19"/>
                <a:gd name="T41" fmla="*/ 0 h 42"/>
                <a:gd name="T42" fmla="*/ 2147483647 w 19"/>
                <a:gd name="T43" fmla="*/ 2147483647 h 42"/>
                <a:gd name="T44" fmla="*/ 2147483647 w 19"/>
                <a:gd name="T45" fmla="*/ 2147483647 h 42"/>
                <a:gd name="T46" fmla="*/ 0 w 19"/>
                <a:gd name="T47" fmla="*/ 2147483647 h 42"/>
                <a:gd name="T48" fmla="*/ 2147483647 w 19"/>
                <a:gd name="T49" fmla="*/ 2147483647 h 42"/>
                <a:gd name="T50" fmla="*/ 2147483647 w 19"/>
                <a:gd name="T51" fmla="*/ 2147483647 h 42"/>
                <a:gd name="T52" fmla="*/ 2147483647 w 19"/>
                <a:gd name="T53" fmla="*/ 2147483647 h 42"/>
                <a:gd name="T54" fmla="*/ 2147483647 w 19"/>
                <a:gd name="T55" fmla="*/ 2147483647 h 42"/>
                <a:gd name="T56" fmla="*/ 2147483647 w 19"/>
                <a:gd name="T57" fmla="*/ 2147483647 h 42"/>
                <a:gd name="T58" fmla="*/ 2147483647 w 19"/>
                <a:gd name="T59" fmla="*/ 2147483647 h 42"/>
                <a:gd name="T60" fmla="*/ 2147483647 w 19"/>
                <a:gd name="T61" fmla="*/ 2147483647 h 42"/>
                <a:gd name="T62" fmla="*/ 2147483647 w 19"/>
                <a:gd name="T63" fmla="*/ 2147483647 h 42"/>
                <a:gd name="T64" fmla="*/ 2147483647 w 19"/>
                <a:gd name="T65" fmla="*/ 2147483647 h 4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9"/>
                <a:gd name="T100" fmla="*/ 0 h 42"/>
                <a:gd name="T101" fmla="*/ 19 w 19"/>
                <a:gd name="T102" fmla="*/ 42 h 42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9" h="42">
                  <a:moveTo>
                    <a:pt x="1" y="28"/>
                  </a:moveTo>
                  <a:lnTo>
                    <a:pt x="0" y="31"/>
                  </a:lnTo>
                  <a:lnTo>
                    <a:pt x="0" y="32"/>
                  </a:lnTo>
                  <a:lnTo>
                    <a:pt x="1" y="33"/>
                  </a:lnTo>
                  <a:lnTo>
                    <a:pt x="2" y="34"/>
                  </a:lnTo>
                  <a:lnTo>
                    <a:pt x="3" y="35"/>
                  </a:lnTo>
                  <a:lnTo>
                    <a:pt x="6" y="37"/>
                  </a:lnTo>
                  <a:lnTo>
                    <a:pt x="7" y="37"/>
                  </a:lnTo>
                  <a:lnTo>
                    <a:pt x="9" y="38"/>
                  </a:lnTo>
                  <a:lnTo>
                    <a:pt x="10" y="38"/>
                  </a:lnTo>
                  <a:lnTo>
                    <a:pt x="10" y="40"/>
                  </a:lnTo>
                  <a:lnTo>
                    <a:pt x="10" y="41"/>
                  </a:lnTo>
                  <a:lnTo>
                    <a:pt x="11" y="42"/>
                  </a:lnTo>
                  <a:lnTo>
                    <a:pt x="12" y="41"/>
                  </a:lnTo>
                  <a:lnTo>
                    <a:pt x="13" y="39"/>
                  </a:lnTo>
                  <a:lnTo>
                    <a:pt x="13" y="37"/>
                  </a:lnTo>
                  <a:lnTo>
                    <a:pt x="14" y="35"/>
                  </a:lnTo>
                  <a:lnTo>
                    <a:pt x="15" y="33"/>
                  </a:lnTo>
                  <a:lnTo>
                    <a:pt x="17" y="30"/>
                  </a:lnTo>
                  <a:lnTo>
                    <a:pt x="18" y="28"/>
                  </a:lnTo>
                  <a:lnTo>
                    <a:pt x="19" y="26"/>
                  </a:lnTo>
                  <a:lnTo>
                    <a:pt x="18" y="25"/>
                  </a:lnTo>
                  <a:lnTo>
                    <a:pt x="18" y="19"/>
                  </a:lnTo>
                  <a:lnTo>
                    <a:pt x="18" y="15"/>
                  </a:lnTo>
                  <a:lnTo>
                    <a:pt x="17" y="13"/>
                  </a:lnTo>
                  <a:lnTo>
                    <a:pt x="15" y="14"/>
                  </a:lnTo>
                  <a:lnTo>
                    <a:pt x="14" y="14"/>
                  </a:lnTo>
                  <a:lnTo>
                    <a:pt x="13" y="14"/>
                  </a:lnTo>
                  <a:lnTo>
                    <a:pt x="12" y="14"/>
                  </a:lnTo>
                  <a:lnTo>
                    <a:pt x="12" y="13"/>
                  </a:lnTo>
                  <a:lnTo>
                    <a:pt x="13" y="11"/>
                  </a:lnTo>
                  <a:lnTo>
                    <a:pt x="14" y="11"/>
                  </a:lnTo>
                  <a:lnTo>
                    <a:pt x="14" y="9"/>
                  </a:lnTo>
                  <a:lnTo>
                    <a:pt x="15" y="8"/>
                  </a:lnTo>
                  <a:lnTo>
                    <a:pt x="15" y="7"/>
                  </a:lnTo>
                  <a:lnTo>
                    <a:pt x="16" y="6"/>
                  </a:lnTo>
                  <a:lnTo>
                    <a:pt x="15" y="4"/>
                  </a:lnTo>
                  <a:lnTo>
                    <a:pt x="4" y="0"/>
                  </a:lnTo>
                  <a:lnTo>
                    <a:pt x="4" y="1"/>
                  </a:lnTo>
                  <a:lnTo>
                    <a:pt x="3" y="2"/>
                  </a:lnTo>
                  <a:lnTo>
                    <a:pt x="3" y="3"/>
                  </a:lnTo>
                  <a:lnTo>
                    <a:pt x="2" y="6"/>
                  </a:lnTo>
                  <a:lnTo>
                    <a:pt x="1" y="7"/>
                  </a:lnTo>
                  <a:lnTo>
                    <a:pt x="0" y="8"/>
                  </a:lnTo>
                  <a:lnTo>
                    <a:pt x="1" y="9"/>
                  </a:lnTo>
                  <a:lnTo>
                    <a:pt x="2" y="11"/>
                  </a:lnTo>
                  <a:lnTo>
                    <a:pt x="1" y="11"/>
                  </a:lnTo>
                  <a:lnTo>
                    <a:pt x="1" y="14"/>
                  </a:lnTo>
                  <a:lnTo>
                    <a:pt x="1" y="15"/>
                  </a:lnTo>
                  <a:lnTo>
                    <a:pt x="3" y="15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5" y="18"/>
                  </a:lnTo>
                  <a:lnTo>
                    <a:pt x="6" y="18"/>
                  </a:lnTo>
                  <a:lnTo>
                    <a:pt x="7" y="19"/>
                  </a:lnTo>
                  <a:lnTo>
                    <a:pt x="9" y="20"/>
                  </a:lnTo>
                  <a:lnTo>
                    <a:pt x="9" y="21"/>
                  </a:lnTo>
                  <a:lnTo>
                    <a:pt x="7" y="22"/>
                  </a:lnTo>
                  <a:lnTo>
                    <a:pt x="4" y="24"/>
                  </a:lnTo>
                  <a:lnTo>
                    <a:pt x="4" y="26"/>
                  </a:lnTo>
                  <a:lnTo>
                    <a:pt x="1" y="28"/>
                  </a:lnTo>
                  <a:close/>
                </a:path>
              </a:pathLst>
            </a:custGeom>
            <a:solidFill>
              <a:srgbClr val="0000A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454" name="Freeform 172"/>
            <p:cNvSpPr>
              <a:spLocks/>
            </p:cNvSpPr>
            <p:nvPr/>
          </p:nvSpPr>
          <p:spPr bwMode="auto">
            <a:xfrm>
              <a:off x="4776" y="1672"/>
              <a:ext cx="118" cy="107"/>
            </a:xfrm>
            <a:custGeom>
              <a:avLst/>
              <a:gdLst>
                <a:gd name="T0" fmla="*/ 0 w 23"/>
                <a:gd name="T1" fmla="*/ 2147483647 h 22"/>
                <a:gd name="T2" fmla="*/ 2147483647 w 23"/>
                <a:gd name="T3" fmla="*/ 2147483647 h 22"/>
                <a:gd name="T4" fmla="*/ 2147483647 w 23"/>
                <a:gd name="T5" fmla="*/ 2147483647 h 22"/>
                <a:gd name="T6" fmla="*/ 2147483647 w 23"/>
                <a:gd name="T7" fmla="*/ 2147483647 h 22"/>
                <a:gd name="T8" fmla="*/ 2147483647 w 23"/>
                <a:gd name="T9" fmla="*/ 2147483647 h 22"/>
                <a:gd name="T10" fmla="*/ 2147483647 w 23"/>
                <a:gd name="T11" fmla="*/ 0 h 22"/>
                <a:gd name="T12" fmla="*/ 2147483647 w 23"/>
                <a:gd name="T13" fmla="*/ 2147483647 h 22"/>
                <a:gd name="T14" fmla="*/ 2147483647 w 23"/>
                <a:gd name="T15" fmla="*/ 2147483647 h 22"/>
                <a:gd name="T16" fmla="*/ 2147483647 w 23"/>
                <a:gd name="T17" fmla="*/ 2147483647 h 22"/>
                <a:gd name="T18" fmla="*/ 2147483647 w 23"/>
                <a:gd name="T19" fmla="*/ 2147483647 h 22"/>
                <a:gd name="T20" fmla="*/ 2147483647 w 23"/>
                <a:gd name="T21" fmla="*/ 2147483647 h 22"/>
                <a:gd name="T22" fmla="*/ 2147483647 w 23"/>
                <a:gd name="T23" fmla="*/ 2147483647 h 22"/>
                <a:gd name="T24" fmla="*/ 2147483647 w 23"/>
                <a:gd name="T25" fmla="*/ 2147483647 h 22"/>
                <a:gd name="T26" fmla="*/ 2147483647 w 23"/>
                <a:gd name="T27" fmla="*/ 2147483647 h 22"/>
                <a:gd name="T28" fmla="*/ 2147483647 w 23"/>
                <a:gd name="T29" fmla="*/ 2147483647 h 22"/>
                <a:gd name="T30" fmla="*/ 2147483647 w 23"/>
                <a:gd name="T31" fmla="*/ 2147483647 h 22"/>
                <a:gd name="T32" fmla="*/ 2147483647 w 23"/>
                <a:gd name="T33" fmla="*/ 2147483647 h 22"/>
                <a:gd name="T34" fmla="*/ 2147483647 w 23"/>
                <a:gd name="T35" fmla="*/ 2147483647 h 22"/>
                <a:gd name="T36" fmla="*/ 2147483647 w 23"/>
                <a:gd name="T37" fmla="*/ 2147483647 h 22"/>
                <a:gd name="T38" fmla="*/ 2147483647 w 23"/>
                <a:gd name="T39" fmla="*/ 2147483647 h 22"/>
                <a:gd name="T40" fmla="*/ 2147483647 w 23"/>
                <a:gd name="T41" fmla="*/ 2147483647 h 22"/>
                <a:gd name="T42" fmla="*/ 2147483647 w 23"/>
                <a:gd name="T43" fmla="*/ 2147483647 h 22"/>
                <a:gd name="T44" fmla="*/ 2147483647 w 23"/>
                <a:gd name="T45" fmla="*/ 2147483647 h 22"/>
                <a:gd name="T46" fmla="*/ 0 w 23"/>
                <a:gd name="T47" fmla="*/ 2147483647 h 22"/>
                <a:gd name="T48" fmla="*/ 2147483647 w 23"/>
                <a:gd name="T49" fmla="*/ 2147483647 h 22"/>
                <a:gd name="T50" fmla="*/ 2147483647 w 23"/>
                <a:gd name="T51" fmla="*/ 2147483647 h 22"/>
                <a:gd name="T52" fmla="*/ 2147483647 w 23"/>
                <a:gd name="T53" fmla="*/ 2147483647 h 22"/>
                <a:gd name="T54" fmla="*/ 0 w 23"/>
                <a:gd name="T55" fmla="*/ 2147483647 h 22"/>
                <a:gd name="T56" fmla="*/ 0 w 23"/>
                <a:gd name="T57" fmla="*/ 2147483647 h 22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3"/>
                <a:gd name="T88" fmla="*/ 0 h 22"/>
                <a:gd name="T89" fmla="*/ 23 w 23"/>
                <a:gd name="T90" fmla="*/ 22 h 22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3" h="22">
                  <a:moveTo>
                    <a:pt x="0" y="4"/>
                  </a:moveTo>
                  <a:lnTo>
                    <a:pt x="8" y="2"/>
                  </a:lnTo>
                  <a:lnTo>
                    <a:pt x="8" y="3"/>
                  </a:lnTo>
                  <a:lnTo>
                    <a:pt x="9" y="3"/>
                  </a:lnTo>
                  <a:lnTo>
                    <a:pt x="20" y="0"/>
                  </a:lnTo>
                  <a:lnTo>
                    <a:pt x="23" y="9"/>
                  </a:lnTo>
                  <a:lnTo>
                    <a:pt x="23" y="10"/>
                  </a:lnTo>
                  <a:lnTo>
                    <a:pt x="22" y="10"/>
                  </a:lnTo>
                  <a:lnTo>
                    <a:pt x="23" y="11"/>
                  </a:lnTo>
                  <a:lnTo>
                    <a:pt x="21" y="12"/>
                  </a:lnTo>
                  <a:lnTo>
                    <a:pt x="17" y="13"/>
                  </a:lnTo>
                  <a:lnTo>
                    <a:pt x="16" y="13"/>
                  </a:lnTo>
                  <a:lnTo>
                    <a:pt x="16" y="14"/>
                  </a:lnTo>
                  <a:lnTo>
                    <a:pt x="13" y="15"/>
                  </a:lnTo>
                  <a:lnTo>
                    <a:pt x="10" y="16"/>
                  </a:lnTo>
                  <a:lnTo>
                    <a:pt x="8" y="18"/>
                  </a:lnTo>
                  <a:lnTo>
                    <a:pt x="3" y="21"/>
                  </a:lnTo>
                  <a:lnTo>
                    <a:pt x="2" y="22"/>
                  </a:lnTo>
                  <a:lnTo>
                    <a:pt x="0" y="21"/>
                  </a:lnTo>
                  <a:lnTo>
                    <a:pt x="2" y="19"/>
                  </a:lnTo>
                  <a:lnTo>
                    <a:pt x="2" y="18"/>
                  </a:lnTo>
                  <a:lnTo>
                    <a:pt x="2" y="17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6987EB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455" name="Freeform 173"/>
            <p:cNvSpPr>
              <a:spLocks/>
            </p:cNvSpPr>
            <p:nvPr/>
          </p:nvSpPr>
          <p:spPr bwMode="auto">
            <a:xfrm>
              <a:off x="4771" y="1589"/>
              <a:ext cx="232" cy="112"/>
            </a:xfrm>
            <a:custGeom>
              <a:avLst/>
              <a:gdLst>
                <a:gd name="T0" fmla="*/ 2147483647 w 45"/>
                <a:gd name="T1" fmla="*/ 2147483647 h 23"/>
                <a:gd name="T2" fmla="*/ 2147483647 w 45"/>
                <a:gd name="T3" fmla="*/ 2147483647 h 23"/>
                <a:gd name="T4" fmla="*/ 2147483647 w 45"/>
                <a:gd name="T5" fmla="*/ 2147483647 h 23"/>
                <a:gd name="T6" fmla="*/ 2147483647 w 45"/>
                <a:gd name="T7" fmla="*/ 2147483647 h 23"/>
                <a:gd name="T8" fmla="*/ 2147483647 w 45"/>
                <a:gd name="T9" fmla="*/ 0 h 23"/>
                <a:gd name="T10" fmla="*/ 2147483647 w 45"/>
                <a:gd name="T11" fmla="*/ 0 h 23"/>
                <a:gd name="T12" fmla="*/ 2147483647 w 45"/>
                <a:gd name="T13" fmla="*/ 2147483647 h 23"/>
                <a:gd name="T14" fmla="*/ 2147483647 w 45"/>
                <a:gd name="T15" fmla="*/ 2147483647 h 23"/>
                <a:gd name="T16" fmla="*/ 2147483647 w 45"/>
                <a:gd name="T17" fmla="*/ 2147483647 h 23"/>
                <a:gd name="T18" fmla="*/ 2147483647 w 45"/>
                <a:gd name="T19" fmla="*/ 2147483647 h 23"/>
                <a:gd name="T20" fmla="*/ 2147483647 w 45"/>
                <a:gd name="T21" fmla="*/ 2147483647 h 23"/>
                <a:gd name="T22" fmla="*/ 2147483647 w 45"/>
                <a:gd name="T23" fmla="*/ 2147483647 h 23"/>
                <a:gd name="T24" fmla="*/ 2147483647 w 45"/>
                <a:gd name="T25" fmla="*/ 2147483647 h 23"/>
                <a:gd name="T26" fmla="*/ 2147483647 w 45"/>
                <a:gd name="T27" fmla="*/ 2147483647 h 23"/>
                <a:gd name="T28" fmla="*/ 2147483647 w 45"/>
                <a:gd name="T29" fmla="*/ 2147483647 h 23"/>
                <a:gd name="T30" fmla="*/ 2147483647 w 45"/>
                <a:gd name="T31" fmla="*/ 2147483647 h 23"/>
                <a:gd name="T32" fmla="*/ 2147483647 w 45"/>
                <a:gd name="T33" fmla="*/ 2147483647 h 23"/>
                <a:gd name="T34" fmla="*/ 2147483647 w 45"/>
                <a:gd name="T35" fmla="*/ 2147483647 h 23"/>
                <a:gd name="T36" fmla="*/ 2147483647 w 45"/>
                <a:gd name="T37" fmla="*/ 2147483647 h 23"/>
                <a:gd name="T38" fmla="*/ 2147483647 w 45"/>
                <a:gd name="T39" fmla="*/ 2147483647 h 23"/>
                <a:gd name="T40" fmla="*/ 2147483647 w 45"/>
                <a:gd name="T41" fmla="*/ 2147483647 h 23"/>
                <a:gd name="T42" fmla="*/ 2147483647 w 45"/>
                <a:gd name="T43" fmla="*/ 2147483647 h 23"/>
                <a:gd name="T44" fmla="*/ 2147483647 w 45"/>
                <a:gd name="T45" fmla="*/ 2147483647 h 23"/>
                <a:gd name="T46" fmla="*/ 2147483647 w 45"/>
                <a:gd name="T47" fmla="*/ 2147483647 h 23"/>
                <a:gd name="T48" fmla="*/ 2147483647 w 45"/>
                <a:gd name="T49" fmla="*/ 2147483647 h 23"/>
                <a:gd name="T50" fmla="*/ 2147483647 w 45"/>
                <a:gd name="T51" fmla="*/ 2147483647 h 23"/>
                <a:gd name="T52" fmla="*/ 2147483647 w 45"/>
                <a:gd name="T53" fmla="*/ 2147483647 h 23"/>
                <a:gd name="T54" fmla="*/ 2147483647 w 45"/>
                <a:gd name="T55" fmla="*/ 2147483647 h 23"/>
                <a:gd name="T56" fmla="*/ 2147483647 w 45"/>
                <a:gd name="T57" fmla="*/ 2147483647 h 23"/>
                <a:gd name="T58" fmla="*/ 2147483647 w 45"/>
                <a:gd name="T59" fmla="*/ 2147483647 h 23"/>
                <a:gd name="T60" fmla="*/ 2147483647 w 45"/>
                <a:gd name="T61" fmla="*/ 2147483647 h 23"/>
                <a:gd name="T62" fmla="*/ 2147483647 w 45"/>
                <a:gd name="T63" fmla="*/ 2147483647 h 23"/>
                <a:gd name="T64" fmla="*/ 0 w 45"/>
                <a:gd name="T65" fmla="*/ 2147483647 h 23"/>
                <a:gd name="T66" fmla="*/ 0 w 45"/>
                <a:gd name="T67" fmla="*/ 2147483647 h 23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45"/>
                <a:gd name="T103" fmla="*/ 0 h 23"/>
                <a:gd name="T104" fmla="*/ 45 w 45"/>
                <a:gd name="T105" fmla="*/ 23 h 23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45" h="23">
                  <a:moveTo>
                    <a:pt x="0" y="9"/>
                  </a:moveTo>
                  <a:lnTo>
                    <a:pt x="10" y="7"/>
                  </a:lnTo>
                  <a:lnTo>
                    <a:pt x="24" y="4"/>
                  </a:lnTo>
                  <a:lnTo>
                    <a:pt x="24" y="3"/>
                  </a:lnTo>
                  <a:lnTo>
                    <a:pt x="25" y="3"/>
                  </a:lnTo>
                  <a:lnTo>
                    <a:pt x="25" y="2"/>
                  </a:lnTo>
                  <a:lnTo>
                    <a:pt x="26" y="2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2"/>
                  </a:lnTo>
                  <a:lnTo>
                    <a:pt x="31" y="3"/>
                  </a:lnTo>
                  <a:lnTo>
                    <a:pt x="32" y="4"/>
                  </a:lnTo>
                  <a:lnTo>
                    <a:pt x="32" y="5"/>
                  </a:lnTo>
                  <a:lnTo>
                    <a:pt x="31" y="5"/>
                  </a:lnTo>
                  <a:lnTo>
                    <a:pt x="30" y="7"/>
                  </a:lnTo>
                  <a:lnTo>
                    <a:pt x="29" y="9"/>
                  </a:lnTo>
                  <a:lnTo>
                    <a:pt x="29" y="10"/>
                  </a:lnTo>
                  <a:lnTo>
                    <a:pt x="31" y="9"/>
                  </a:lnTo>
                  <a:lnTo>
                    <a:pt x="33" y="10"/>
                  </a:lnTo>
                  <a:lnTo>
                    <a:pt x="36" y="13"/>
                  </a:lnTo>
                  <a:lnTo>
                    <a:pt x="36" y="15"/>
                  </a:lnTo>
                  <a:lnTo>
                    <a:pt x="38" y="16"/>
                  </a:lnTo>
                  <a:lnTo>
                    <a:pt x="41" y="16"/>
                  </a:lnTo>
                  <a:lnTo>
                    <a:pt x="42" y="16"/>
                  </a:lnTo>
                  <a:lnTo>
                    <a:pt x="43" y="14"/>
                  </a:lnTo>
                  <a:lnTo>
                    <a:pt x="43" y="13"/>
                  </a:lnTo>
                  <a:lnTo>
                    <a:pt x="42" y="12"/>
                  </a:lnTo>
                  <a:lnTo>
                    <a:pt x="40" y="11"/>
                  </a:lnTo>
                  <a:lnTo>
                    <a:pt x="40" y="10"/>
                  </a:lnTo>
                  <a:lnTo>
                    <a:pt x="41" y="11"/>
                  </a:lnTo>
                  <a:lnTo>
                    <a:pt x="42" y="11"/>
                  </a:lnTo>
                  <a:lnTo>
                    <a:pt x="44" y="14"/>
                  </a:lnTo>
                  <a:lnTo>
                    <a:pt x="45" y="16"/>
                  </a:lnTo>
                  <a:lnTo>
                    <a:pt x="45" y="18"/>
                  </a:lnTo>
                  <a:lnTo>
                    <a:pt x="44" y="17"/>
                  </a:lnTo>
                  <a:lnTo>
                    <a:pt x="42" y="18"/>
                  </a:lnTo>
                  <a:lnTo>
                    <a:pt x="40" y="19"/>
                  </a:lnTo>
                  <a:lnTo>
                    <a:pt x="38" y="21"/>
                  </a:lnTo>
                  <a:lnTo>
                    <a:pt x="37" y="21"/>
                  </a:lnTo>
                  <a:lnTo>
                    <a:pt x="37" y="20"/>
                  </a:lnTo>
                  <a:lnTo>
                    <a:pt x="37" y="18"/>
                  </a:lnTo>
                  <a:lnTo>
                    <a:pt x="36" y="18"/>
                  </a:lnTo>
                  <a:lnTo>
                    <a:pt x="35" y="20"/>
                  </a:lnTo>
                  <a:lnTo>
                    <a:pt x="34" y="22"/>
                  </a:lnTo>
                  <a:lnTo>
                    <a:pt x="33" y="23"/>
                  </a:lnTo>
                  <a:lnTo>
                    <a:pt x="32" y="22"/>
                  </a:lnTo>
                  <a:lnTo>
                    <a:pt x="32" y="21"/>
                  </a:lnTo>
                  <a:lnTo>
                    <a:pt x="31" y="21"/>
                  </a:lnTo>
                  <a:lnTo>
                    <a:pt x="30" y="20"/>
                  </a:lnTo>
                  <a:lnTo>
                    <a:pt x="28" y="19"/>
                  </a:lnTo>
                  <a:lnTo>
                    <a:pt x="27" y="17"/>
                  </a:lnTo>
                  <a:lnTo>
                    <a:pt x="26" y="15"/>
                  </a:lnTo>
                  <a:lnTo>
                    <a:pt x="21" y="17"/>
                  </a:lnTo>
                  <a:lnTo>
                    <a:pt x="10" y="20"/>
                  </a:lnTo>
                  <a:lnTo>
                    <a:pt x="9" y="20"/>
                  </a:lnTo>
                  <a:lnTo>
                    <a:pt x="9" y="19"/>
                  </a:lnTo>
                  <a:lnTo>
                    <a:pt x="1" y="21"/>
                  </a:lnTo>
                  <a:lnTo>
                    <a:pt x="0" y="21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6987EB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456" name="Freeform 174"/>
            <p:cNvSpPr>
              <a:spLocks/>
            </p:cNvSpPr>
            <p:nvPr/>
          </p:nvSpPr>
          <p:spPr bwMode="auto">
            <a:xfrm>
              <a:off x="4879" y="1662"/>
              <a:ext cx="61" cy="64"/>
            </a:xfrm>
            <a:custGeom>
              <a:avLst/>
              <a:gdLst>
                <a:gd name="T0" fmla="*/ 0 w 12"/>
                <a:gd name="T1" fmla="*/ 2147483647 h 13"/>
                <a:gd name="T2" fmla="*/ 2147483647 w 12"/>
                <a:gd name="T3" fmla="*/ 2147483647 h 13"/>
                <a:gd name="T4" fmla="*/ 2147483647 w 12"/>
                <a:gd name="T5" fmla="*/ 2147483647 h 13"/>
                <a:gd name="T6" fmla="*/ 2147483647 w 12"/>
                <a:gd name="T7" fmla="*/ 2147483647 h 13"/>
                <a:gd name="T8" fmla="*/ 2147483647 w 12"/>
                <a:gd name="T9" fmla="*/ 2147483647 h 13"/>
                <a:gd name="T10" fmla="*/ 2147483647 w 12"/>
                <a:gd name="T11" fmla="*/ 2147483647 h 13"/>
                <a:gd name="T12" fmla="*/ 2147483647 w 12"/>
                <a:gd name="T13" fmla="*/ 2147483647 h 13"/>
                <a:gd name="T14" fmla="*/ 2147483647 w 12"/>
                <a:gd name="T15" fmla="*/ 2147483647 h 13"/>
                <a:gd name="T16" fmla="*/ 2147483647 w 12"/>
                <a:gd name="T17" fmla="*/ 2147483647 h 13"/>
                <a:gd name="T18" fmla="*/ 2147483647 w 12"/>
                <a:gd name="T19" fmla="*/ 2147483647 h 13"/>
                <a:gd name="T20" fmla="*/ 2147483647 w 12"/>
                <a:gd name="T21" fmla="*/ 2147483647 h 13"/>
                <a:gd name="T22" fmla="*/ 2147483647 w 12"/>
                <a:gd name="T23" fmla="*/ 2147483647 h 13"/>
                <a:gd name="T24" fmla="*/ 2147483647 w 12"/>
                <a:gd name="T25" fmla="*/ 2147483647 h 13"/>
                <a:gd name="T26" fmla="*/ 2147483647 w 12"/>
                <a:gd name="T27" fmla="*/ 2147483647 h 13"/>
                <a:gd name="T28" fmla="*/ 2147483647 w 12"/>
                <a:gd name="T29" fmla="*/ 2147483647 h 13"/>
                <a:gd name="T30" fmla="*/ 2147483647 w 12"/>
                <a:gd name="T31" fmla="*/ 2147483647 h 13"/>
                <a:gd name="T32" fmla="*/ 2147483647 w 12"/>
                <a:gd name="T33" fmla="*/ 2147483647 h 13"/>
                <a:gd name="T34" fmla="*/ 2147483647 w 12"/>
                <a:gd name="T35" fmla="*/ 2147483647 h 13"/>
                <a:gd name="T36" fmla="*/ 2147483647 w 12"/>
                <a:gd name="T37" fmla="*/ 2147483647 h 13"/>
                <a:gd name="T38" fmla="*/ 2147483647 w 12"/>
                <a:gd name="T39" fmla="*/ 2147483647 h 13"/>
                <a:gd name="T40" fmla="*/ 2147483647 w 12"/>
                <a:gd name="T41" fmla="*/ 2147483647 h 13"/>
                <a:gd name="T42" fmla="*/ 2147483647 w 12"/>
                <a:gd name="T43" fmla="*/ 2147483647 h 13"/>
                <a:gd name="T44" fmla="*/ 2147483647 w 12"/>
                <a:gd name="T45" fmla="*/ 2147483647 h 13"/>
                <a:gd name="T46" fmla="*/ 2147483647 w 12"/>
                <a:gd name="T47" fmla="*/ 2147483647 h 13"/>
                <a:gd name="T48" fmla="*/ 2147483647 w 12"/>
                <a:gd name="T49" fmla="*/ 2147483647 h 13"/>
                <a:gd name="T50" fmla="*/ 2147483647 w 12"/>
                <a:gd name="T51" fmla="*/ 2147483647 h 13"/>
                <a:gd name="T52" fmla="*/ 2147483647 w 12"/>
                <a:gd name="T53" fmla="*/ 2147483647 h 13"/>
                <a:gd name="T54" fmla="*/ 2147483647 w 12"/>
                <a:gd name="T55" fmla="*/ 2147483647 h 13"/>
                <a:gd name="T56" fmla="*/ 2147483647 w 12"/>
                <a:gd name="T57" fmla="*/ 2147483647 h 13"/>
                <a:gd name="T58" fmla="*/ 2147483647 w 12"/>
                <a:gd name="T59" fmla="*/ 2147483647 h 13"/>
                <a:gd name="T60" fmla="*/ 2147483647 w 12"/>
                <a:gd name="T61" fmla="*/ 2147483647 h 13"/>
                <a:gd name="T62" fmla="*/ 2147483647 w 12"/>
                <a:gd name="T63" fmla="*/ 2147483647 h 13"/>
                <a:gd name="T64" fmla="*/ 2147483647 w 12"/>
                <a:gd name="T65" fmla="*/ 0 h 13"/>
                <a:gd name="T66" fmla="*/ 0 w 12"/>
                <a:gd name="T67" fmla="*/ 2147483647 h 13"/>
                <a:gd name="T68" fmla="*/ 0 w 12"/>
                <a:gd name="T69" fmla="*/ 2147483647 h 1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2"/>
                <a:gd name="T106" fmla="*/ 0 h 13"/>
                <a:gd name="T107" fmla="*/ 12 w 12"/>
                <a:gd name="T108" fmla="*/ 13 h 1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2" h="13">
                  <a:moveTo>
                    <a:pt x="0" y="2"/>
                  </a:moveTo>
                  <a:lnTo>
                    <a:pt x="3" y="11"/>
                  </a:lnTo>
                  <a:lnTo>
                    <a:pt x="3" y="12"/>
                  </a:lnTo>
                  <a:lnTo>
                    <a:pt x="2" y="12"/>
                  </a:lnTo>
                  <a:lnTo>
                    <a:pt x="3" y="13"/>
                  </a:lnTo>
                  <a:lnTo>
                    <a:pt x="6" y="12"/>
                  </a:lnTo>
                  <a:lnTo>
                    <a:pt x="7" y="11"/>
                  </a:lnTo>
                  <a:lnTo>
                    <a:pt x="7" y="10"/>
                  </a:lnTo>
                  <a:lnTo>
                    <a:pt x="7" y="9"/>
                  </a:lnTo>
                  <a:lnTo>
                    <a:pt x="7" y="7"/>
                  </a:lnTo>
                  <a:lnTo>
                    <a:pt x="8" y="6"/>
                  </a:lnTo>
                  <a:lnTo>
                    <a:pt x="8" y="7"/>
                  </a:lnTo>
                  <a:lnTo>
                    <a:pt x="8" y="8"/>
                  </a:lnTo>
                  <a:lnTo>
                    <a:pt x="8" y="10"/>
                  </a:lnTo>
                  <a:lnTo>
                    <a:pt x="9" y="10"/>
                  </a:lnTo>
                  <a:lnTo>
                    <a:pt x="9" y="9"/>
                  </a:lnTo>
                  <a:lnTo>
                    <a:pt x="10" y="9"/>
                  </a:lnTo>
                  <a:lnTo>
                    <a:pt x="11" y="8"/>
                  </a:lnTo>
                  <a:lnTo>
                    <a:pt x="12" y="8"/>
                  </a:lnTo>
                  <a:lnTo>
                    <a:pt x="11" y="7"/>
                  </a:lnTo>
                  <a:lnTo>
                    <a:pt x="11" y="6"/>
                  </a:lnTo>
                  <a:lnTo>
                    <a:pt x="10" y="6"/>
                  </a:lnTo>
                  <a:lnTo>
                    <a:pt x="9" y="5"/>
                  </a:lnTo>
                  <a:lnTo>
                    <a:pt x="7" y="4"/>
                  </a:lnTo>
                  <a:lnTo>
                    <a:pt x="6" y="2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0000A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457" name="Freeform 175"/>
            <p:cNvSpPr>
              <a:spLocks/>
            </p:cNvSpPr>
            <p:nvPr/>
          </p:nvSpPr>
          <p:spPr bwMode="auto">
            <a:xfrm>
              <a:off x="4812" y="1394"/>
              <a:ext cx="108" cy="229"/>
            </a:xfrm>
            <a:custGeom>
              <a:avLst/>
              <a:gdLst>
                <a:gd name="T0" fmla="*/ 2147483647 w 21"/>
                <a:gd name="T1" fmla="*/ 2147483647 h 47"/>
                <a:gd name="T2" fmla="*/ 2147483647 w 21"/>
                <a:gd name="T3" fmla="*/ 2147483647 h 47"/>
                <a:gd name="T4" fmla="*/ 2147483647 w 21"/>
                <a:gd name="T5" fmla="*/ 2147483647 h 47"/>
                <a:gd name="T6" fmla="*/ 2147483647 w 21"/>
                <a:gd name="T7" fmla="*/ 2147483647 h 47"/>
                <a:gd name="T8" fmla="*/ 2147483647 w 21"/>
                <a:gd name="T9" fmla="*/ 2147483647 h 47"/>
                <a:gd name="T10" fmla="*/ 2147483647 w 21"/>
                <a:gd name="T11" fmla="*/ 2147483647 h 47"/>
                <a:gd name="T12" fmla="*/ 2147483647 w 21"/>
                <a:gd name="T13" fmla="*/ 2147483647 h 47"/>
                <a:gd name="T14" fmla="*/ 2147483647 w 21"/>
                <a:gd name="T15" fmla="*/ 2147483647 h 47"/>
                <a:gd name="T16" fmla="*/ 2147483647 w 21"/>
                <a:gd name="T17" fmla="*/ 2147483647 h 47"/>
                <a:gd name="T18" fmla="*/ 2147483647 w 21"/>
                <a:gd name="T19" fmla="*/ 2147483647 h 47"/>
                <a:gd name="T20" fmla="*/ 2147483647 w 21"/>
                <a:gd name="T21" fmla="*/ 2147483647 h 47"/>
                <a:gd name="T22" fmla="*/ 2147483647 w 21"/>
                <a:gd name="T23" fmla="*/ 2147483647 h 47"/>
                <a:gd name="T24" fmla="*/ 0 w 21"/>
                <a:gd name="T25" fmla="*/ 2147483647 h 47"/>
                <a:gd name="T26" fmla="*/ 0 w 21"/>
                <a:gd name="T27" fmla="*/ 2147483647 h 47"/>
                <a:gd name="T28" fmla="*/ 2147483647 w 21"/>
                <a:gd name="T29" fmla="*/ 2147483647 h 47"/>
                <a:gd name="T30" fmla="*/ 0 w 21"/>
                <a:gd name="T31" fmla="*/ 2147483647 h 47"/>
                <a:gd name="T32" fmla="*/ 0 w 21"/>
                <a:gd name="T33" fmla="*/ 2147483647 h 47"/>
                <a:gd name="T34" fmla="*/ 0 w 21"/>
                <a:gd name="T35" fmla="*/ 2147483647 h 47"/>
                <a:gd name="T36" fmla="*/ 2147483647 w 21"/>
                <a:gd name="T37" fmla="*/ 2147483647 h 47"/>
                <a:gd name="T38" fmla="*/ 2147483647 w 21"/>
                <a:gd name="T39" fmla="*/ 2147483647 h 47"/>
                <a:gd name="T40" fmla="*/ 2147483647 w 21"/>
                <a:gd name="T41" fmla="*/ 2147483647 h 47"/>
                <a:gd name="T42" fmla="*/ 2147483647 w 21"/>
                <a:gd name="T43" fmla="*/ 2147483647 h 47"/>
                <a:gd name="T44" fmla="*/ 2147483647 w 21"/>
                <a:gd name="T45" fmla="*/ 2147483647 h 47"/>
                <a:gd name="T46" fmla="*/ 2147483647 w 21"/>
                <a:gd name="T47" fmla="*/ 2147483647 h 47"/>
                <a:gd name="T48" fmla="*/ 2147483647 w 21"/>
                <a:gd name="T49" fmla="*/ 2147483647 h 47"/>
                <a:gd name="T50" fmla="*/ 2147483647 w 21"/>
                <a:gd name="T51" fmla="*/ 2147483647 h 47"/>
                <a:gd name="T52" fmla="*/ 2147483647 w 21"/>
                <a:gd name="T53" fmla="*/ 2147483647 h 47"/>
                <a:gd name="T54" fmla="*/ 2147483647 w 21"/>
                <a:gd name="T55" fmla="*/ 2147483647 h 47"/>
                <a:gd name="T56" fmla="*/ 2147483647 w 21"/>
                <a:gd name="T57" fmla="*/ 2147483647 h 47"/>
                <a:gd name="T58" fmla="*/ 2147483647 w 21"/>
                <a:gd name="T59" fmla="*/ 2147483647 h 47"/>
                <a:gd name="T60" fmla="*/ 2147483647 w 21"/>
                <a:gd name="T61" fmla="*/ 2147483647 h 47"/>
                <a:gd name="T62" fmla="*/ 2147483647 w 21"/>
                <a:gd name="T63" fmla="*/ 2147483647 h 47"/>
                <a:gd name="T64" fmla="*/ 2147483647 w 21"/>
                <a:gd name="T65" fmla="*/ 2147483647 h 47"/>
                <a:gd name="T66" fmla="*/ 2147483647 w 21"/>
                <a:gd name="T67" fmla="*/ 2147483647 h 47"/>
                <a:gd name="T68" fmla="*/ 2147483647 w 21"/>
                <a:gd name="T69" fmla="*/ 2147483647 h 47"/>
                <a:gd name="T70" fmla="*/ 2147483647 w 21"/>
                <a:gd name="T71" fmla="*/ 2147483647 h 47"/>
                <a:gd name="T72" fmla="*/ 2147483647 w 21"/>
                <a:gd name="T73" fmla="*/ 2147483647 h 47"/>
                <a:gd name="T74" fmla="*/ 2147483647 w 21"/>
                <a:gd name="T75" fmla="*/ 2147483647 h 47"/>
                <a:gd name="T76" fmla="*/ 2147483647 w 21"/>
                <a:gd name="T77" fmla="*/ 0 h 47"/>
                <a:gd name="T78" fmla="*/ 2147483647 w 21"/>
                <a:gd name="T79" fmla="*/ 2147483647 h 47"/>
                <a:gd name="T80" fmla="*/ 2147483647 w 21"/>
                <a:gd name="T81" fmla="*/ 2147483647 h 47"/>
                <a:gd name="T82" fmla="*/ 2147483647 w 21"/>
                <a:gd name="T83" fmla="*/ 2147483647 h 47"/>
                <a:gd name="T84" fmla="*/ 2147483647 w 21"/>
                <a:gd name="T85" fmla="*/ 2147483647 h 47"/>
                <a:gd name="T86" fmla="*/ 2147483647 w 21"/>
                <a:gd name="T87" fmla="*/ 2147483647 h 47"/>
                <a:gd name="T88" fmla="*/ 2147483647 w 21"/>
                <a:gd name="T89" fmla="*/ 2147483647 h 47"/>
                <a:gd name="T90" fmla="*/ 2147483647 w 21"/>
                <a:gd name="T91" fmla="*/ 2147483647 h 47"/>
                <a:gd name="T92" fmla="*/ 2147483647 w 21"/>
                <a:gd name="T93" fmla="*/ 2147483647 h 47"/>
                <a:gd name="T94" fmla="*/ 2147483647 w 21"/>
                <a:gd name="T95" fmla="*/ 2147483647 h 47"/>
                <a:gd name="T96" fmla="*/ 2147483647 w 21"/>
                <a:gd name="T97" fmla="*/ 2147483647 h 47"/>
                <a:gd name="T98" fmla="*/ 2147483647 w 21"/>
                <a:gd name="T99" fmla="*/ 2147483647 h 47"/>
                <a:gd name="T100" fmla="*/ 2147483647 w 21"/>
                <a:gd name="T101" fmla="*/ 2147483647 h 47"/>
                <a:gd name="T102" fmla="*/ 2147483647 w 21"/>
                <a:gd name="T103" fmla="*/ 2147483647 h 47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1"/>
                <a:gd name="T157" fmla="*/ 0 h 47"/>
                <a:gd name="T158" fmla="*/ 21 w 21"/>
                <a:gd name="T159" fmla="*/ 47 h 47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1" h="47">
                  <a:moveTo>
                    <a:pt x="21" y="40"/>
                  </a:moveTo>
                  <a:lnTo>
                    <a:pt x="20" y="40"/>
                  </a:lnTo>
                  <a:lnTo>
                    <a:pt x="19" y="40"/>
                  </a:lnTo>
                  <a:lnTo>
                    <a:pt x="18" y="42"/>
                  </a:lnTo>
                  <a:lnTo>
                    <a:pt x="17" y="42"/>
                  </a:lnTo>
                  <a:lnTo>
                    <a:pt x="17" y="43"/>
                  </a:lnTo>
                  <a:lnTo>
                    <a:pt x="16" y="43"/>
                  </a:lnTo>
                  <a:lnTo>
                    <a:pt x="16" y="44"/>
                  </a:lnTo>
                  <a:lnTo>
                    <a:pt x="2" y="47"/>
                  </a:lnTo>
                  <a:lnTo>
                    <a:pt x="1" y="46"/>
                  </a:lnTo>
                  <a:lnTo>
                    <a:pt x="0" y="45"/>
                  </a:lnTo>
                  <a:lnTo>
                    <a:pt x="0" y="44"/>
                  </a:lnTo>
                  <a:lnTo>
                    <a:pt x="1" y="43"/>
                  </a:lnTo>
                  <a:lnTo>
                    <a:pt x="0" y="41"/>
                  </a:lnTo>
                  <a:lnTo>
                    <a:pt x="0" y="34"/>
                  </a:lnTo>
                  <a:lnTo>
                    <a:pt x="0" y="32"/>
                  </a:lnTo>
                  <a:lnTo>
                    <a:pt x="1" y="28"/>
                  </a:lnTo>
                  <a:lnTo>
                    <a:pt x="1" y="26"/>
                  </a:lnTo>
                  <a:lnTo>
                    <a:pt x="1" y="24"/>
                  </a:lnTo>
                  <a:lnTo>
                    <a:pt x="1" y="22"/>
                  </a:lnTo>
                  <a:lnTo>
                    <a:pt x="1" y="21"/>
                  </a:lnTo>
                  <a:lnTo>
                    <a:pt x="1" y="20"/>
                  </a:lnTo>
                  <a:lnTo>
                    <a:pt x="4" y="18"/>
                  </a:lnTo>
                  <a:lnTo>
                    <a:pt x="5" y="14"/>
                  </a:lnTo>
                  <a:lnTo>
                    <a:pt x="4" y="12"/>
                  </a:lnTo>
                  <a:lnTo>
                    <a:pt x="4" y="10"/>
                  </a:lnTo>
                  <a:lnTo>
                    <a:pt x="4" y="9"/>
                  </a:lnTo>
                  <a:lnTo>
                    <a:pt x="3" y="7"/>
                  </a:lnTo>
                  <a:lnTo>
                    <a:pt x="4" y="4"/>
                  </a:lnTo>
                  <a:lnTo>
                    <a:pt x="3" y="3"/>
                  </a:lnTo>
                  <a:lnTo>
                    <a:pt x="3" y="2"/>
                  </a:lnTo>
                  <a:lnTo>
                    <a:pt x="4" y="2"/>
                  </a:lnTo>
                  <a:lnTo>
                    <a:pt x="5" y="1"/>
                  </a:lnTo>
                  <a:lnTo>
                    <a:pt x="6" y="1"/>
                  </a:lnTo>
                  <a:lnTo>
                    <a:pt x="7" y="0"/>
                  </a:lnTo>
                  <a:lnTo>
                    <a:pt x="17" y="29"/>
                  </a:lnTo>
                  <a:lnTo>
                    <a:pt x="17" y="30"/>
                  </a:lnTo>
                  <a:lnTo>
                    <a:pt x="17" y="31"/>
                  </a:lnTo>
                  <a:lnTo>
                    <a:pt x="19" y="33"/>
                  </a:lnTo>
                  <a:lnTo>
                    <a:pt x="20" y="33"/>
                  </a:lnTo>
                  <a:lnTo>
                    <a:pt x="20" y="34"/>
                  </a:lnTo>
                  <a:lnTo>
                    <a:pt x="20" y="35"/>
                  </a:lnTo>
                  <a:lnTo>
                    <a:pt x="21" y="37"/>
                  </a:lnTo>
                  <a:lnTo>
                    <a:pt x="21" y="38"/>
                  </a:lnTo>
                  <a:lnTo>
                    <a:pt x="21" y="39"/>
                  </a:lnTo>
                  <a:lnTo>
                    <a:pt x="21" y="40"/>
                  </a:lnTo>
                  <a:close/>
                </a:path>
              </a:pathLst>
            </a:custGeom>
            <a:solidFill>
              <a:srgbClr val="6987EB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grpSp>
          <p:nvGrpSpPr>
            <p:cNvPr id="11" name="Group 176"/>
            <p:cNvGrpSpPr>
              <a:grpSpLocks/>
            </p:cNvGrpSpPr>
            <p:nvPr/>
          </p:nvGrpSpPr>
          <p:grpSpPr bwMode="auto">
            <a:xfrm>
              <a:off x="728" y="1077"/>
              <a:ext cx="4371" cy="2247"/>
              <a:chOff x="728" y="1077"/>
              <a:chExt cx="4371" cy="2247"/>
            </a:xfrm>
          </p:grpSpPr>
          <p:sp>
            <p:nvSpPr>
              <p:cNvPr id="18459" name="Freeform 177"/>
              <p:cNvSpPr>
                <a:spLocks/>
              </p:cNvSpPr>
              <p:nvPr/>
            </p:nvSpPr>
            <p:spPr bwMode="auto">
              <a:xfrm>
                <a:off x="2843" y="1262"/>
                <a:ext cx="457" cy="269"/>
              </a:xfrm>
              <a:custGeom>
                <a:avLst/>
                <a:gdLst>
                  <a:gd name="T0" fmla="*/ 0 w 89"/>
                  <a:gd name="T1" fmla="*/ 2147483647 h 55"/>
                  <a:gd name="T2" fmla="*/ 2147483647 w 89"/>
                  <a:gd name="T3" fmla="*/ 0 h 55"/>
                  <a:gd name="T4" fmla="*/ 2147483647 w 89"/>
                  <a:gd name="T5" fmla="*/ 2147483647 h 55"/>
                  <a:gd name="T6" fmla="*/ 2147483647 w 89"/>
                  <a:gd name="T7" fmla="*/ 2147483647 h 55"/>
                  <a:gd name="T8" fmla="*/ 2147483647 w 89"/>
                  <a:gd name="T9" fmla="*/ 2147483647 h 55"/>
                  <a:gd name="T10" fmla="*/ 2147483647 w 89"/>
                  <a:gd name="T11" fmla="*/ 2147483647 h 55"/>
                  <a:gd name="T12" fmla="*/ 2147483647 w 89"/>
                  <a:gd name="T13" fmla="*/ 2147483647 h 55"/>
                  <a:gd name="T14" fmla="*/ 2147483647 w 89"/>
                  <a:gd name="T15" fmla="*/ 2147483647 h 55"/>
                  <a:gd name="T16" fmla="*/ 2147483647 w 89"/>
                  <a:gd name="T17" fmla="*/ 2147483647 h 55"/>
                  <a:gd name="T18" fmla="*/ 2147483647 w 89"/>
                  <a:gd name="T19" fmla="*/ 2147483647 h 55"/>
                  <a:gd name="T20" fmla="*/ 2147483647 w 89"/>
                  <a:gd name="T21" fmla="*/ 2147483647 h 55"/>
                  <a:gd name="T22" fmla="*/ 2147483647 w 89"/>
                  <a:gd name="T23" fmla="*/ 2147483647 h 55"/>
                  <a:gd name="T24" fmla="*/ 2147483647 w 89"/>
                  <a:gd name="T25" fmla="*/ 2147483647 h 55"/>
                  <a:gd name="T26" fmla="*/ 2147483647 w 89"/>
                  <a:gd name="T27" fmla="*/ 2147483647 h 55"/>
                  <a:gd name="T28" fmla="*/ 2147483647 w 89"/>
                  <a:gd name="T29" fmla="*/ 2147483647 h 55"/>
                  <a:gd name="T30" fmla="*/ 2147483647 w 89"/>
                  <a:gd name="T31" fmla="*/ 2147483647 h 55"/>
                  <a:gd name="T32" fmla="*/ 2147483647 w 89"/>
                  <a:gd name="T33" fmla="*/ 2147483647 h 55"/>
                  <a:gd name="T34" fmla="*/ 2147483647 w 89"/>
                  <a:gd name="T35" fmla="*/ 2147483647 h 55"/>
                  <a:gd name="T36" fmla="*/ 2147483647 w 89"/>
                  <a:gd name="T37" fmla="*/ 2147483647 h 55"/>
                  <a:gd name="T38" fmla="*/ 0 w 89"/>
                  <a:gd name="T39" fmla="*/ 2147483647 h 55"/>
                  <a:gd name="T40" fmla="*/ 0 w 89"/>
                  <a:gd name="T41" fmla="*/ 2147483647 h 55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89"/>
                  <a:gd name="T64" fmla="*/ 0 h 55"/>
                  <a:gd name="T65" fmla="*/ 89 w 89"/>
                  <a:gd name="T66" fmla="*/ 55 h 55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89" h="55">
                    <a:moveTo>
                      <a:pt x="0" y="51"/>
                    </a:moveTo>
                    <a:lnTo>
                      <a:pt x="5" y="0"/>
                    </a:lnTo>
                    <a:lnTo>
                      <a:pt x="44" y="3"/>
                    </a:lnTo>
                    <a:lnTo>
                      <a:pt x="82" y="4"/>
                    </a:lnTo>
                    <a:lnTo>
                      <a:pt x="82" y="5"/>
                    </a:lnTo>
                    <a:lnTo>
                      <a:pt x="83" y="9"/>
                    </a:lnTo>
                    <a:lnTo>
                      <a:pt x="83" y="10"/>
                    </a:lnTo>
                    <a:lnTo>
                      <a:pt x="82" y="13"/>
                    </a:lnTo>
                    <a:lnTo>
                      <a:pt x="82" y="18"/>
                    </a:lnTo>
                    <a:lnTo>
                      <a:pt x="84" y="23"/>
                    </a:lnTo>
                    <a:lnTo>
                      <a:pt x="85" y="25"/>
                    </a:lnTo>
                    <a:lnTo>
                      <a:pt x="86" y="30"/>
                    </a:lnTo>
                    <a:lnTo>
                      <a:pt x="86" y="38"/>
                    </a:lnTo>
                    <a:lnTo>
                      <a:pt x="87" y="40"/>
                    </a:lnTo>
                    <a:lnTo>
                      <a:pt x="87" y="43"/>
                    </a:lnTo>
                    <a:lnTo>
                      <a:pt x="87" y="44"/>
                    </a:lnTo>
                    <a:lnTo>
                      <a:pt x="89" y="51"/>
                    </a:lnTo>
                    <a:lnTo>
                      <a:pt x="89" y="53"/>
                    </a:lnTo>
                    <a:lnTo>
                      <a:pt x="89" y="55"/>
                    </a:lnTo>
                    <a:lnTo>
                      <a:pt x="0" y="51"/>
                    </a:lnTo>
                    <a:close/>
                  </a:path>
                </a:pathLst>
              </a:custGeom>
              <a:solidFill>
                <a:srgbClr val="0000A0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8460" name="Freeform 178"/>
              <p:cNvSpPr>
                <a:spLocks/>
              </p:cNvSpPr>
              <p:nvPr/>
            </p:nvSpPr>
            <p:spPr bwMode="auto">
              <a:xfrm>
                <a:off x="2823" y="1511"/>
                <a:ext cx="483" cy="312"/>
              </a:xfrm>
              <a:custGeom>
                <a:avLst/>
                <a:gdLst>
                  <a:gd name="T0" fmla="*/ 0 w 94"/>
                  <a:gd name="T1" fmla="*/ 2147483647 h 64"/>
                  <a:gd name="T2" fmla="*/ 2147483647 w 94"/>
                  <a:gd name="T3" fmla="*/ 2147483647 h 64"/>
                  <a:gd name="T4" fmla="*/ 2147483647 w 94"/>
                  <a:gd name="T5" fmla="*/ 0 h 64"/>
                  <a:gd name="T6" fmla="*/ 2147483647 w 94"/>
                  <a:gd name="T7" fmla="*/ 2147483647 h 64"/>
                  <a:gd name="T8" fmla="*/ 2147483647 w 94"/>
                  <a:gd name="T9" fmla="*/ 2147483647 h 64"/>
                  <a:gd name="T10" fmla="*/ 2147483647 w 94"/>
                  <a:gd name="T11" fmla="*/ 2147483647 h 64"/>
                  <a:gd name="T12" fmla="*/ 2147483647 w 94"/>
                  <a:gd name="T13" fmla="*/ 2147483647 h 64"/>
                  <a:gd name="T14" fmla="*/ 2147483647 w 94"/>
                  <a:gd name="T15" fmla="*/ 2147483647 h 64"/>
                  <a:gd name="T16" fmla="*/ 2147483647 w 94"/>
                  <a:gd name="T17" fmla="*/ 2147483647 h 64"/>
                  <a:gd name="T18" fmla="*/ 2147483647 w 94"/>
                  <a:gd name="T19" fmla="*/ 2147483647 h 64"/>
                  <a:gd name="T20" fmla="*/ 2147483647 w 94"/>
                  <a:gd name="T21" fmla="*/ 2147483647 h 64"/>
                  <a:gd name="T22" fmla="*/ 2147483647 w 94"/>
                  <a:gd name="T23" fmla="*/ 2147483647 h 64"/>
                  <a:gd name="T24" fmla="*/ 2147483647 w 94"/>
                  <a:gd name="T25" fmla="*/ 2147483647 h 64"/>
                  <a:gd name="T26" fmla="*/ 2147483647 w 94"/>
                  <a:gd name="T27" fmla="*/ 2147483647 h 64"/>
                  <a:gd name="T28" fmla="*/ 2147483647 w 94"/>
                  <a:gd name="T29" fmla="*/ 2147483647 h 64"/>
                  <a:gd name="T30" fmla="*/ 2147483647 w 94"/>
                  <a:gd name="T31" fmla="*/ 2147483647 h 64"/>
                  <a:gd name="T32" fmla="*/ 2147483647 w 94"/>
                  <a:gd name="T33" fmla="*/ 2147483647 h 64"/>
                  <a:gd name="T34" fmla="*/ 2147483647 w 94"/>
                  <a:gd name="T35" fmla="*/ 2147483647 h 64"/>
                  <a:gd name="T36" fmla="*/ 2147483647 w 94"/>
                  <a:gd name="T37" fmla="*/ 2147483647 h 64"/>
                  <a:gd name="T38" fmla="*/ 2147483647 w 94"/>
                  <a:gd name="T39" fmla="*/ 2147483647 h 64"/>
                  <a:gd name="T40" fmla="*/ 2147483647 w 94"/>
                  <a:gd name="T41" fmla="*/ 2147483647 h 64"/>
                  <a:gd name="T42" fmla="*/ 2147483647 w 94"/>
                  <a:gd name="T43" fmla="*/ 2147483647 h 64"/>
                  <a:gd name="T44" fmla="*/ 2147483647 w 94"/>
                  <a:gd name="T45" fmla="*/ 2147483647 h 64"/>
                  <a:gd name="T46" fmla="*/ 2147483647 w 94"/>
                  <a:gd name="T47" fmla="*/ 2147483647 h 64"/>
                  <a:gd name="T48" fmla="*/ 2147483647 w 94"/>
                  <a:gd name="T49" fmla="*/ 2147483647 h 64"/>
                  <a:gd name="T50" fmla="*/ 2147483647 w 94"/>
                  <a:gd name="T51" fmla="*/ 2147483647 h 64"/>
                  <a:gd name="T52" fmla="*/ 2147483647 w 94"/>
                  <a:gd name="T53" fmla="*/ 2147483647 h 64"/>
                  <a:gd name="T54" fmla="*/ 2147483647 w 94"/>
                  <a:gd name="T55" fmla="*/ 2147483647 h 64"/>
                  <a:gd name="T56" fmla="*/ 2147483647 w 94"/>
                  <a:gd name="T57" fmla="*/ 2147483647 h 64"/>
                  <a:gd name="T58" fmla="*/ 2147483647 w 94"/>
                  <a:gd name="T59" fmla="*/ 2147483647 h 64"/>
                  <a:gd name="T60" fmla="*/ 2147483647 w 94"/>
                  <a:gd name="T61" fmla="*/ 2147483647 h 64"/>
                  <a:gd name="T62" fmla="*/ 2147483647 w 94"/>
                  <a:gd name="T63" fmla="*/ 2147483647 h 64"/>
                  <a:gd name="T64" fmla="*/ 2147483647 w 94"/>
                  <a:gd name="T65" fmla="*/ 2147483647 h 64"/>
                  <a:gd name="T66" fmla="*/ 2147483647 w 94"/>
                  <a:gd name="T67" fmla="*/ 2147483647 h 64"/>
                  <a:gd name="T68" fmla="*/ 2147483647 w 94"/>
                  <a:gd name="T69" fmla="*/ 2147483647 h 64"/>
                  <a:gd name="T70" fmla="*/ 0 w 94"/>
                  <a:gd name="T71" fmla="*/ 2147483647 h 64"/>
                  <a:gd name="T72" fmla="*/ 0 w 94"/>
                  <a:gd name="T73" fmla="*/ 2147483647 h 64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94"/>
                  <a:gd name="T112" fmla="*/ 0 h 64"/>
                  <a:gd name="T113" fmla="*/ 94 w 94"/>
                  <a:gd name="T114" fmla="*/ 64 h 64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94" h="64">
                    <a:moveTo>
                      <a:pt x="0" y="51"/>
                    </a:moveTo>
                    <a:lnTo>
                      <a:pt x="3" y="17"/>
                    </a:lnTo>
                    <a:lnTo>
                      <a:pt x="4" y="0"/>
                    </a:lnTo>
                    <a:lnTo>
                      <a:pt x="93" y="4"/>
                    </a:lnTo>
                    <a:lnTo>
                      <a:pt x="93" y="6"/>
                    </a:lnTo>
                    <a:lnTo>
                      <a:pt x="92" y="7"/>
                    </a:lnTo>
                    <a:lnTo>
                      <a:pt x="90" y="10"/>
                    </a:lnTo>
                    <a:lnTo>
                      <a:pt x="90" y="11"/>
                    </a:lnTo>
                    <a:lnTo>
                      <a:pt x="94" y="15"/>
                    </a:lnTo>
                    <a:lnTo>
                      <a:pt x="94" y="46"/>
                    </a:lnTo>
                    <a:lnTo>
                      <a:pt x="92" y="46"/>
                    </a:lnTo>
                    <a:lnTo>
                      <a:pt x="93" y="47"/>
                    </a:lnTo>
                    <a:lnTo>
                      <a:pt x="94" y="48"/>
                    </a:lnTo>
                    <a:lnTo>
                      <a:pt x="93" y="50"/>
                    </a:lnTo>
                    <a:lnTo>
                      <a:pt x="94" y="51"/>
                    </a:lnTo>
                    <a:lnTo>
                      <a:pt x="94" y="54"/>
                    </a:lnTo>
                    <a:lnTo>
                      <a:pt x="93" y="54"/>
                    </a:lnTo>
                    <a:lnTo>
                      <a:pt x="94" y="56"/>
                    </a:lnTo>
                    <a:lnTo>
                      <a:pt x="92" y="59"/>
                    </a:lnTo>
                    <a:lnTo>
                      <a:pt x="94" y="62"/>
                    </a:lnTo>
                    <a:lnTo>
                      <a:pt x="94" y="64"/>
                    </a:lnTo>
                    <a:lnTo>
                      <a:pt x="91" y="62"/>
                    </a:lnTo>
                    <a:lnTo>
                      <a:pt x="86" y="59"/>
                    </a:lnTo>
                    <a:lnTo>
                      <a:pt x="84" y="58"/>
                    </a:lnTo>
                    <a:lnTo>
                      <a:pt x="82" y="58"/>
                    </a:lnTo>
                    <a:lnTo>
                      <a:pt x="80" y="60"/>
                    </a:lnTo>
                    <a:lnTo>
                      <a:pt x="79" y="60"/>
                    </a:lnTo>
                    <a:lnTo>
                      <a:pt x="77" y="60"/>
                    </a:lnTo>
                    <a:lnTo>
                      <a:pt x="76" y="57"/>
                    </a:lnTo>
                    <a:lnTo>
                      <a:pt x="75" y="56"/>
                    </a:lnTo>
                    <a:lnTo>
                      <a:pt x="73" y="57"/>
                    </a:lnTo>
                    <a:lnTo>
                      <a:pt x="71" y="57"/>
                    </a:lnTo>
                    <a:lnTo>
                      <a:pt x="69" y="54"/>
                    </a:lnTo>
                    <a:lnTo>
                      <a:pt x="0" y="51"/>
                    </a:lnTo>
                    <a:close/>
                  </a:path>
                </a:pathLst>
              </a:custGeom>
              <a:solidFill>
                <a:srgbClr val="0000A0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8461" name="Freeform 179"/>
              <p:cNvSpPr>
                <a:spLocks/>
              </p:cNvSpPr>
              <p:nvPr/>
            </p:nvSpPr>
            <p:spPr bwMode="auto">
              <a:xfrm>
                <a:off x="2807" y="1760"/>
                <a:ext cx="571" cy="268"/>
              </a:xfrm>
              <a:custGeom>
                <a:avLst/>
                <a:gdLst>
                  <a:gd name="T0" fmla="*/ 0 w 111"/>
                  <a:gd name="T1" fmla="*/ 2147483647 h 55"/>
                  <a:gd name="T2" fmla="*/ 2147483647 w 111"/>
                  <a:gd name="T3" fmla="*/ 0 h 55"/>
                  <a:gd name="T4" fmla="*/ 2147483647 w 111"/>
                  <a:gd name="T5" fmla="*/ 2147483647 h 55"/>
                  <a:gd name="T6" fmla="*/ 2147483647 w 111"/>
                  <a:gd name="T7" fmla="*/ 2147483647 h 55"/>
                  <a:gd name="T8" fmla="*/ 2147483647 w 111"/>
                  <a:gd name="T9" fmla="*/ 2147483647 h 55"/>
                  <a:gd name="T10" fmla="*/ 2147483647 w 111"/>
                  <a:gd name="T11" fmla="*/ 2147483647 h 55"/>
                  <a:gd name="T12" fmla="*/ 2147483647 w 111"/>
                  <a:gd name="T13" fmla="*/ 2147483647 h 55"/>
                  <a:gd name="T14" fmla="*/ 2147483647 w 111"/>
                  <a:gd name="T15" fmla="*/ 2147483647 h 55"/>
                  <a:gd name="T16" fmla="*/ 2147483647 w 111"/>
                  <a:gd name="T17" fmla="*/ 2147483647 h 55"/>
                  <a:gd name="T18" fmla="*/ 2147483647 w 111"/>
                  <a:gd name="T19" fmla="*/ 2147483647 h 55"/>
                  <a:gd name="T20" fmla="*/ 2147483647 w 111"/>
                  <a:gd name="T21" fmla="*/ 2147483647 h 55"/>
                  <a:gd name="T22" fmla="*/ 2147483647 w 111"/>
                  <a:gd name="T23" fmla="*/ 2147483647 h 55"/>
                  <a:gd name="T24" fmla="*/ 2147483647 w 111"/>
                  <a:gd name="T25" fmla="*/ 2147483647 h 55"/>
                  <a:gd name="T26" fmla="*/ 2147483647 w 111"/>
                  <a:gd name="T27" fmla="*/ 2147483647 h 55"/>
                  <a:gd name="T28" fmla="*/ 2147483647 w 111"/>
                  <a:gd name="T29" fmla="*/ 2147483647 h 55"/>
                  <a:gd name="T30" fmla="*/ 2147483647 w 111"/>
                  <a:gd name="T31" fmla="*/ 2147483647 h 55"/>
                  <a:gd name="T32" fmla="*/ 2147483647 w 111"/>
                  <a:gd name="T33" fmla="*/ 2147483647 h 55"/>
                  <a:gd name="T34" fmla="*/ 2147483647 w 111"/>
                  <a:gd name="T35" fmla="*/ 2147483647 h 55"/>
                  <a:gd name="T36" fmla="*/ 2147483647 w 111"/>
                  <a:gd name="T37" fmla="*/ 2147483647 h 55"/>
                  <a:gd name="T38" fmla="*/ 2147483647 w 111"/>
                  <a:gd name="T39" fmla="*/ 2147483647 h 55"/>
                  <a:gd name="T40" fmla="*/ 2147483647 w 111"/>
                  <a:gd name="T41" fmla="*/ 2147483647 h 55"/>
                  <a:gd name="T42" fmla="*/ 2147483647 w 111"/>
                  <a:gd name="T43" fmla="*/ 2147483647 h 55"/>
                  <a:gd name="T44" fmla="*/ 2147483647 w 111"/>
                  <a:gd name="T45" fmla="*/ 2147483647 h 55"/>
                  <a:gd name="T46" fmla="*/ 2147483647 w 111"/>
                  <a:gd name="T47" fmla="*/ 2147483647 h 55"/>
                  <a:gd name="T48" fmla="*/ 2147483647 w 111"/>
                  <a:gd name="T49" fmla="*/ 2147483647 h 55"/>
                  <a:gd name="T50" fmla="*/ 2147483647 w 111"/>
                  <a:gd name="T51" fmla="*/ 2147483647 h 55"/>
                  <a:gd name="T52" fmla="*/ 2147483647 w 111"/>
                  <a:gd name="T53" fmla="*/ 2147483647 h 55"/>
                  <a:gd name="T54" fmla="*/ 2147483647 w 111"/>
                  <a:gd name="T55" fmla="*/ 2147483647 h 55"/>
                  <a:gd name="T56" fmla="*/ 2147483647 w 111"/>
                  <a:gd name="T57" fmla="*/ 2147483647 h 55"/>
                  <a:gd name="T58" fmla="*/ 2147483647 w 111"/>
                  <a:gd name="T59" fmla="*/ 2147483647 h 55"/>
                  <a:gd name="T60" fmla="*/ 2147483647 w 111"/>
                  <a:gd name="T61" fmla="*/ 2147483647 h 55"/>
                  <a:gd name="T62" fmla="*/ 2147483647 w 111"/>
                  <a:gd name="T63" fmla="*/ 2147483647 h 55"/>
                  <a:gd name="T64" fmla="*/ 2147483647 w 111"/>
                  <a:gd name="T65" fmla="*/ 2147483647 h 55"/>
                  <a:gd name="T66" fmla="*/ 2147483647 w 111"/>
                  <a:gd name="T67" fmla="*/ 2147483647 h 55"/>
                  <a:gd name="T68" fmla="*/ 2147483647 w 111"/>
                  <a:gd name="T69" fmla="*/ 2147483647 h 55"/>
                  <a:gd name="T70" fmla="*/ 2147483647 w 111"/>
                  <a:gd name="T71" fmla="*/ 2147483647 h 55"/>
                  <a:gd name="T72" fmla="*/ 2147483647 w 111"/>
                  <a:gd name="T73" fmla="*/ 2147483647 h 55"/>
                  <a:gd name="T74" fmla="*/ 2147483647 w 111"/>
                  <a:gd name="T75" fmla="*/ 2147483647 h 55"/>
                  <a:gd name="T76" fmla="*/ 2147483647 w 111"/>
                  <a:gd name="T77" fmla="*/ 2147483647 h 55"/>
                  <a:gd name="T78" fmla="*/ 2147483647 w 111"/>
                  <a:gd name="T79" fmla="*/ 2147483647 h 55"/>
                  <a:gd name="T80" fmla="*/ 2147483647 w 111"/>
                  <a:gd name="T81" fmla="*/ 2147483647 h 55"/>
                  <a:gd name="T82" fmla="*/ 2147483647 w 111"/>
                  <a:gd name="T83" fmla="*/ 2147483647 h 55"/>
                  <a:gd name="T84" fmla="*/ 2147483647 w 111"/>
                  <a:gd name="T85" fmla="*/ 2147483647 h 55"/>
                  <a:gd name="T86" fmla="*/ 2147483647 w 111"/>
                  <a:gd name="T87" fmla="*/ 2147483647 h 55"/>
                  <a:gd name="T88" fmla="*/ 2147483647 w 111"/>
                  <a:gd name="T89" fmla="*/ 2147483647 h 55"/>
                  <a:gd name="T90" fmla="*/ 0 w 111"/>
                  <a:gd name="T91" fmla="*/ 2147483647 h 55"/>
                  <a:gd name="T92" fmla="*/ 0 w 111"/>
                  <a:gd name="T93" fmla="*/ 2147483647 h 55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111"/>
                  <a:gd name="T142" fmla="*/ 0 h 55"/>
                  <a:gd name="T143" fmla="*/ 111 w 111"/>
                  <a:gd name="T144" fmla="*/ 55 h 55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111" h="55">
                    <a:moveTo>
                      <a:pt x="0" y="34"/>
                    </a:moveTo>
                    <a:lnTo>
                      <a:pt x="3" y="0"/>
                    </a:lnTo>
                    <a:lnTo>
                      <a:pt x="72" y="3"/>
                    </a:lnTo>
                    <a:lnTo>
                      <a:pt x="74" y="6"/>
                    </a:lnTo>
                    <a:lnTo>
                      <a:pt x="76" y="6"/>
                    </a:lnTo>
                    <a:lnTo>
                      <a:pt x="78" y="5"/>
                    </a:lnTo>
                    <a:lnTo>
                      <a:pt x="79" y="6"/>
                    </a:lnTo>
                    <a:lnTo>
                      <a:pt x="80" y="9"/>
                    </a:lnTo>
                    <a:lnTo>
                      <a:pt x="82" y="9"/>
                    </a:lnTo>
                    <a:lnTo>
                      <a:pt x="83" y="9"/>
                    </a:lnTo>
                    <a:lnTo>
                      <a:pt x="85" y="7"/>
                    </a:lnTo>
                    <a:lnTo>
                      <a:pt x="87" y="7"/>
                    </a:lnTo>
                    <a:lnTo>
                      <a:pt x="89" y="8"/>
                    </a:lnTo>
                    <a:lnTo>
                      <a:pt x="94" y="11"/>
                    </a:lnTo>
                    <a:lnTo>
                      <a:pt x="97" y="13"/>
                    </a:lnTo>
                    <a:lnTo>
                      <a:pt x="97" y="15"/>
                    </a:lnTo>
                    <a:lnTo>
                      <a:pt x="99" y="16"/>
                    </a:lnTo>
                    <a:lnTo>
                      <a:pt x="99" y="17"/>
                    </a:lnTo>
                    <a:lnTo>
                      <a:pt x="98" y="19"/>
                    </a:lnTo>
                    <a:lnTo>
                      <a:pt x="99" y="21"/>
                    </a:lnTo>
                    <a:lnTo>
                      <a:pt x="100" y="24"/>
                    </a:lnTo>
                    <a:lnTo>
                      <a:pt x="101" y="25"/>
                    </a:lnTo>
                    <a:lnTo>
                      <a:pt x="101" y="26"/>
                    </a:lnTo>
                    <a:lnTo>
                      <a:pt x="101" y="28"/>
                    </a:lnTo>
                    <a:lnTo>
                      <a:pt x="103" y="29"/>
                    </a:lnTo>
                    <a:lnTo>
                      <a:pt x="104" y="30"/>
                    </a:lnTo>
                    <a:lnTo>
                      <a:pt x="103" y="32"/>
                    </a:lnTo>
                    <a:lnTo>
                      <a:pt x="103" y="34"/>
                    </a:lnTo>
                    <a:lnTo>
                      <a:pt x="105" y="35"/>
                    </a:lnTo>
                    <a:lnTo>
                      <a:pt x="105" y="37"/>
                    </a:lnTo>
                    <a:lnTo>
                      <a:pt x="104" y="38"/>
                    </a:lnTo>
                    <a:lnTo>
                      <a:pt x="105" y="39"/>
                    </a:lnTo>
                    <a:lnTo>
                      <a:pt x="106" y="41"/>
                    </a:lnTo>
                    <a:lnTo>
                      <a:pt x="105" y="42"/>
                    </a:lnTo>
                    <a:lnTo>
                      <a:pt x="106" y="44"/>
                    </a:lnTo>
                    <a:lnTo>
                      <a:pt x="106" y="45"/>
                    </a:lnTo>
                    <a:lnTo>
                      <a:pt x="107" y="46"/>
                    </a:lnTo>
                    <a:lnTo>
                      <a:pt x="108" y="48"/>
                    </a:lnTo>
                    <a:lnTo>
                      <a:pt x="109" y="50"/>
                    </a:lnTo>
                    <a:lnTo>
                      <a:pt x="111" y="52"/>
                    </a:lnTo>
                    <a:lnTo>
                      <a:pt x="111" y="53"/>
                    </a:lnTo>
                    <a:lnTo>
                      <a:pt x="111" y="54"/>
                    </a:lnTo>
                    <a:lnTo>
                      <a:pt x="111" y="55"/>
                    </a:lnTo>
                    <a:lnTo>
                      <a:pt x="25" y="53"/>
                    </a:lnTo>
                    <a:lnTo>
                      <a:pt x="26" y="36"/>
                    </a:lnTo>
                    <a:lnTo>
                      <a:pt x="0" y="34"/>
                    </a:lnTo>
                    <a:close/>
                  </a:path>
                </a:pathLst>
              </a:custGeom>
              <a:solidFill>
                <a:srgbClr val="0000A0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8462" name="Freeform 180"/>
              <p:cNvSpPr>
                <a:spLocks/>
              </p:cNvSpPr>
              <p:nvPr/>
            </p:nvSpPr>
            <p:spPr bwMode="auto">
              <a:xfrm>
                <a:off x="2921" y="2018"/>
                <a:ext cx="512" cy="259"/>
              </a:xfrm>
              <a:custGeom>
                <a:avLst/>
                <a:gdLst>
                  <a:gd name="T0" fmla="*/ 2147483647 w 100"/>
                  <a:gd name="T1" fmla="*/ 0 h 53"/>
                  <a:gd name="T2" fmla="*/ 2147483647 w 100"/>
                  <a:gd name="T3" fmla="*/ 2147483647 h 53"/>
                  <a:gd name="T4" fmla="*/ 2147483647 w 100"/>
                  <a:gd name="T5" fmla="*/ 2147483647 h 53"/>
                  <a:gd name="T6" fmla="*/ 2147483647 w 100"/>
                  <a:gd name="T7" fmla="*/ 2147483647 h 53"/>
                  <a:gd name="T8" fmla="*/ 2147483647 w 100"/>
                  <a:gd name="T9" fmla="*/ 2147483647 h 53"/>
                  <a:gd name="T10" fmla="*/ 2147483647 w 100"/>
                  <a:gd name="T11" fmla="*/ 2147483647 h 53"/>
                  <a:gd name="T12" fmla="*/ 2147483647 w 100"/>
                  <a:gd name="T13" fmla="*/ 2147483647 h 53"/>
                  <a:gd name="T14" fmla="*/ 2147483647 w 100"/>
                  <a:gd name="T15" fmla="*/ 2147483647 h 53"/>
                  <a:gd name="T16" fmla="*/ 2147483647 w 100"/>
                  <a:gd name="T17" fmla="*/ 2147483647 h 53"/>
                  <a:gd name="T18" fmla="*/ 2147483647 w 100"/>
                  <a:gd name="T19" fmla="*/ 2147483647 h 53"/>
                  <a:gd name="T20" fmla="*/ 2147483647 w 100"/>
                  <a:gd name="T21" fmla="*/ 2147483647 h 53"/>
                  <a:gd name="T22" fmla="*/ 2147483647 w 100"/>
                  <a:gd name="T23" fmla="*/ 2147483647 h 53"/>
                  <a:gd name="T24" fmla="*/ 0 w 100"/>
                  <a:gd name="T25" fmla="*/ 2147483647 h 53"/>
                  <a:gd name="T26" fmla="*/ 2147483647 w 100"/>
                  <a:gd name="T27" fmla="*/ 0 h 53"/>
                  <a:gd name="T28" fmla="*/ 2147483647 w 100"/>
                  <a:gd name="T29" fmla="*/ 0 h 53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00"/>
                  <a:gd name="T46" fmla="*/ 0 h 53"/>
                  <a:gd name="T47" fmla="*/ 100 w 100"/>
                  <a:gd name="T48" fmla="*/ 53 h 53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00" h="53">
                    <a:moveTo>
                      <a:pt x="3" y="0"/>
                    </a:moveTo>
                    <a:lnTo>
                      <a:pt x="89" y="2"/>
                    </a:lnTo>
                    <a:lnTo>
                      <a:pt x="95" y="6"/>
                    </a:lnTo>
                    <a:lnTo>
                      <a:pt x="93" y="8"/>
                    </a:lnTo>
                    <a:lnTo>
                      <a:pt x="93" y="10"/>
                    </a:lnTo>
                    <a:lnTo>
                      <a:pt x="94" y="12"/>
                    </a:lnTo>
                    <a:lnTo>
                      <a:pt x="95" y="12"/>
                    </a:lnTo>
                    <a:lnTo>
                      <a:pt x="96" y="15"/>
                    </a:lnTo>
                    <a:lnTo>
                      <a:pt x="97" y="16"/>
                    </a:lnTo>
                    <a:lnTo>
                      <a:pt x="99" y="16"/>
                    </a:lnTo>
                    <a:lnTo>
                      <a:pt x="99" y="17"/>
                    </a:lnTo>
                    <a:lnTo>
                      <a:pt x="100" y="53"/>
                    </a:lnTo>
                    <a:lnTo>
                      <a:pt x="0" y="51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0000A0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8463" name="Freeform 181"/>
              <p:cNvSpPr>
                <a:spLocks/>
              </p:cNvSpPr>
              <p:nvPr/>
            </p:nvSpPr>
            <p:spPr bwMode="auto">
              <a:xfrm>
                <a:off x="2848" y="2262"/>
                <a:ext cx="595" cy="293"/>
              </a:xfrm>
              <a:custGeom>
                <a:avLst/>
                <a:gdLst>
                  <a:gd name="T0" fmla="*/ 2147483647 w 116"/>
                  <a:gd name="T1" fmla="*/ 2147483647 h 60"/>
                  <a:gd name="T2" fmla="*/ 0 w 116"/>
                  <a:gd name="T3" fmla="*/ 2147483647 h 60"/>
                  <a:gd name="T4" fmla="*/ 2147483647 w 116"/>
                  <a:gd name="T5" fmla="*/ 2147483647 h 60"/>
                  <a:gd name="T6" fmla="*/ 2147483647 w 116"/>
                  <a:gd name="T7" fmla="*/ 2147483647 h 60"/>
                  <a:gd name="T8" fmla="*/ 2147483647 w 116"/>
                  <a:gd name="T9" fmla="*/ 2147483647 h 60"/>
                  <a:gd name="T10" fmla="*/ 2147483647 w 116"/>
                  <a:gd name="T11" fmla="*/ 2147483647 h 60"/>
                  <a:gd name="T12" fmla="*/ 2147483647 w 116"/>
                  <a:gd name="T13" fmla="*/ 2147483647 h 60"/>
                  <a:gd name="T14" fmla="*/ 2147483647 w 116"/>
                  <a:gd name="T15" fmla="*/ 2147483647 h 60"/>
                  <a:gd name="T16" fmla="*/ 2147483647 w 116"/>
                  <a:gd name="T17" fmla="*/ 2147483647 h 60"/>
                  <a:gd name="T18" fmla="*/ 2147483647 w 116"/>
                  <a:gd name="T19" fmla="*/ 2147483647 h 60"/>
                  <a:gd name="T20" fmla="*/ 2147483647 w 116"/>
                  <a:gd name="T21" fmla="*/ 2147483647 h 60"/>
                  <a:gd name="T22" fmla="*/ 2147483647 w 116"/>
                  <a:gd name="T23" fmla="*/ 2147483647 h 60"/>
                  <a:gd name="T24" fmla="*/ 2147483647 w 116"/>
                  <a:gd name="T25" fmla="*/ 2147483647 h 60"/>
                  <a:gd name="T26" fmla="*/ 2147483647 w 116"/>
                  <a:gd name="T27" fmla="*/ 2147483647 h 60"/>
                  <a:gd name="T28" fmla="*/ 2147483647 w 116"/>
                  <a:gd name="T29" fmla="*/ 2147483647 h 60"/>
                  <a:gd name="T30" fmla="*/ 2147483647 w 116"/>
                  <a:gd name="T31" fmla="*/ 2147483647 h 60"/>
                  <a:gd name="T32" fmla="*/ 2147483647 w 116"/>
                  <a:gd name="T33" fmla="*/ 2147483647 h 60"/>
                  <a:gd name="T34" fmla="*/ 2147483647 w 116"/>
                  <a:gd name="T35" fmla="*/ 2147483647 h 60"/>
                  <a:gd name="T36" fmla="*/ 2147483647 w 116"/>
                  <a:gd name="T37" fmla="*/ 2147483647 h 60"/>
                  <a:gd name="T38" fmla="*/ 2147483647 w 116"/>
                  <a:gd name="T39" fmla="*/ 2147483647 h 60"/>
                  <a:gd name="T40" fmla="*/ 2147483647 w 116"/>
                  <a:gd name="T41" fmla="*/ 2147483647 h 60"/>
                  <a:gd name="T42" fmla="*/ 2147483647 w 116"/>
                  <a:gd name="T43" fmla="*/ 2147483647 h 60"/>
                  <a:gd name="T44" fmla="*/ 2147483647 w 116"/>
                  <a:gd name="T45" fmla="*/ 2147483647 h 60"/>
                  <a:gd name="T46" fmla="*/ 2147483647 w 116"/>
                  <a:gd name="T47" fmla="*/ 2147483647 h 60"/>
                  <a:gd name="T48" fmla="*/ 2147483647 w 116"/>
                  <a:gd name="T49" fmla="*/ 2147483647 h 60"/>
                  <a:gd name="T50" fmla="*/ 2147483647 w 116"/>
                  <a:gd name="T51" fmla="*/ 2147483647 h 60"/>
                  <a:gd name="T52" fmla="*/ 2147483647 w 116"/>
                  <a:gd name="T53" fmla="*/ 2147483647 h 60"/>
                  <a:gd name="T54" fmla="*/ 2147483647 w 116"/>
                  <a:gd name="T55" fmla="*/ 2147483647 h 60"/>
                  <a:gd name="T56" fmla="*/ 2147483647 w 116"/>
                  <a:gd name="T57" fmla="*/ 2147483647 h 60"/>
                  <a:gd name="T58" fmla="*/ 2147483647 w 116"/>
                  <a:gd name="T59" fmla="*/ 2147483647 h 60"/>
                  <a:gd name="T60" fmla="*/ 2147483647 w 116"/>
                  <a:gd name="T61" fmla="*/ 2147483647 h 60"/>
                  <a:gd name="T62" fmla="*/ 2147483647 w 116"/>
                  <a:gd name="T63" fmla="*/ 2147483647 h 60"/>
                  <a:gd name="T64" fmla="*/ 2147483647 w 116"/>
                  <a:gd name="T65" fmla="*/ 2147483647 h 60"/>
                  <a:gd name="T66" fmla="*/ 2147483647 w 116"/>
                  <a:gd name="T67" fmla="*/ 2147483647 h 60"/>
                  <a:gd name="T68" fmla="*/ 2147483647 w 116"/>
                  <a:gd name="T69" fmla="*/ 2147483647 h 6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16"/>
                  <a:gd name="T106" fmla="*/ 0 h 60"/>
                  <a:gd name="T107" fmla="*/ 116 w 116"/>
                  <a:gd name="T108" fmla="*/ 60 h 60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16" h="60">
                    <a:moveTo>
                      <a:pt x="114" y="3"/>
                    </a:moveTo>
                    <a:lnTo>
                      <a:pt x="14" y="1"/>
                    </a:lnTo>
                    <a:lnTo>
                      <a:pt x="1" y="0"/>
                    </a:lnTo>
                    <a:lnTo>
                      <a:pt x="0" y="9"/>
                    </a:lnTo>
                    <a:lnTo>
                      <a:pt x="41" y="11"/>
                    </a:lnTo>
                    <a:lnTo>
                      <a:pt x="40" y="44"/>
                    </a:lnTo>
                    <a:lnTo>
                      <a:pt x="41" y="44"/>
                    </a:lnTo>
                    <a:lnTo>
                      <a:pt x="42" y="45"/>
                    </a:lnTo>
                    <a:lnTo>
                      <a:pt x="44" y="47"/>
                    </a:lnTo>
                    <a:lnTo>
                      <a:pt x="45" y="48"/>
                    </a:lnTo>
                    <a:lnTo>
                      <a:pt x="47" y="48"/>
                    </a:lnTo>
                    <a:lnTo>
                      <a:pt x="48" y="47"/>
                    </a:lnTo>
                    <a:lnTo>
                      <a:pt x="50" y="48"/>
                    </a:lnTo>
                    <a:lnTo>
                      <a:pt x="50" y="49"/>
                    </a:lnTo>
                    <a:lnTo>
                      <a:pt x="51" y="50"/>
                    </a:lnTo>
                    <a:lnTo>
                      <a:pt x="51" y="51"/>
                    </a:lnTo>
                    <a:lnTo>
                      <a:pt x="55" y="51"/>
                    </a:lnTo>
                    <a:lnTo>
                      <a:pt x="57" y="52"/>
                    </a:lnTo>
                    <a:lnTo>
                      <a:pt x="58" y="52"/>
                    </a:lnTo>
                    <a:lnTo>
                      <a:pt x="59" y="51"/>
                    </a:lnTo>
                    <a:lnTo>
                      <a:pt x="59" y="53"/>
                    </a:lnTo>
                    <a:lnTo>
                      <a:pt x="61" y="53"/>
                    </a:lnTo>
                    <a:lnTo>
                      <a:pt x="62" y="52"/>
                    </a:lnTo>
                    <a:lnTo>
                      <a:pt x="65" y="53"/>
                    </a:lnTo>
                    <a:lnTo>
                      <a:pt x="66" y="53"/>
                    </a:lnTo>
                    <a:lnTo>
                      <a:pt x="67" y="55"/>
                    </a:lnTo>
                    <a:lnTo>
                      <a:pt x="68" y="55"/>
                    </a:lnTo>
                    <a:lnTo>
                      <a:pt x="68" y="57"/>
                    </a:lnTo>
                    <a:lnTo>
                      <a:pt x="70" y="57"/>
                    </a:lnTo>
                    <a:lnTo>
                      <a:pt x="71" y="56"/>
                    </a:lnTo>
                    <a:lnTo>
                      <a:pt x="72" y="55"/>
                    </a:lnTo>
                    <a:lnTo>
                      <a:pt x="75" y="58"/>
                    </a:lnTo>
                    <a:lnTo>
                      <a:pt x="76" y="58"/>
                    </a:lnTo>
                    <a:lnTo>
                      <a:pt x="77" y="57"/>
                    </a:lnTo>
                    <a:lnTo>
                      <a:pt x="78" y="57"/>
                    </a:lnTo>
                    <a:lnTo>
                      <a:pt x="79" y="57"/>
                    </a:lnTo>
                    <a:lnTo>
                      <a:pt x="78" y="59"/>
                    </a:lnTo>
                    <a:lnTo>
                      <a:pt x="79" y="60"/>
                    </a:lnTo>
                    <a:lnTo>
                      <a:pt x="80" y="59"/>
                    </a:lnTo>
                    <a:lnTo>
                      <a:pt x="80" y="58"/>
                    </a:lnTo>
                    <a:lnTo>
                      <a:pt x="81" y="57"/>
                    </a:lnTo>
                    <a:lnTo>
                      <a:pt x="82" y="56"/>
                    </a:lnTo>
                    <a:lnTo>
                      <a:pt x="83" y="57"/>
                    </a:lnTo>
                    <a:lnTo>
                      <a:pt x="84" y="58"/>
                    </a:lnTo>
                    <a:lnTo>
                      <a:pt x="85" y="58"/>
                    </a:lnTo>
                    <a:lnTo>
                      <a:pt x="85" y="57"/>
                    </a:lnTo>
                    <a:lnTo>
                      <a:pt x="87" y="57"/>
                    </a:lnTo>
                    <a:lnTo>
                      <a:pt x="87" y="58"/>
                    </a:lnTo>
                    <a:lnTo>
                      <a:pt x="88" y="58"/>
                    </a:lnTo>
                    <a:lnTo>
                      <a:pt x="90" y="60"/>
                    </a:lnTo>
                    <a:lnTo>
                      <a:pt x="92" y="58"/>
                    </a:lnTo>
                    <a:lnTo>
                      <a:pt x="93" y="58"/>
                    </a:lnTo>
                    <a:lnTo>
                      <a:pt x="96" y="57"/>
                    </a:lnTo>
                    <a:lnTo>
                      <a:pt x="99" y="56"/>
                    </a:lnTo>
                    <a:lnTo>
                      <a:pt x="100" y="56"/>
                    </a:lnTo>
                    <a:lnTo>
                      <a:pt x="101" y="56"/>
                    </a:lnTo>
                    <a:lnTo>
                      <a:pt x="104" y="57"/>
                    </a:lnTo>
                    <a:lnTo>
                      <a:pt x="106" y="56"/>
                    </a:lnTo>
                    <a:lnTo>
                      <a:pt x="107" y="56"/>
                    </a:lnTo>
                    <a:lnTo>
                      <a:pt x="113" y="59"/>
                    </a:lnTo>
                    <a:lnTo>
                      <a:pt x="114" y="60"/>
                    </a:lnTo>
                    <a:lnTo>
                      <a:pt x="115" y="60"/>
                    </a:lnTo>
                    <a:lnTo>
                      <a:pt x="116" y="60"/>
                    </a:lnTo>
                    <a:lnTo>
                      <a:pt x="116" y="31"/>
                    </a:lnTo>
                    <a:lnTo>
                      <a:pt x="114" y="12"/>
                    </a:lnTo>
                    <a:lnTo>
                      <a:pt x="114" y="3"/>
                    </a:lnTo>
                    <a:close/>
                  </a:path>
                </a:pathLst>
              </a:custGeom>
              <a:solidFill>
                <a:srgbClr val="0000A0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8464" name="Freeform 182"/>
              <p:cNvSpPr>
                <a:spLocks/>
              </p:cNvSpPr>
              <p:nvPr/>
            </p:nvSpPr>
            <p:spPr bwMode="auto">
              <a:xfrm>
                <a:off x="3296" y="1718"/>
                <a:ext cx="420" cy="263"/>
              </a:xfrm>
              <a:custGeom>
                <a:avLst/>
                <a:gdLst>
                  <a:gd name="T0" fmla="*/ 2147483647 w 82"/>
                  <a:gd name="T1" fmla="*/ 0 h 54"/>
                  <a:gd name="T2" fmla="*/ 2147483647 w 82"/>
                  <a:gd name="T3" fmla="*/ 2147483647 h 54"/>
                  <a:gd name="T4" fmla="*/ 2147483647 w 82"/>
                  <a:gd name="T5" fmla="*/ 2147483647 h 54"/>
                  <a:gd name="T6" fmla="*/ 2147483647 w 82"/>
                  <a:gd name="T7" fmla="*/ 2147483647 h 54"/>
                  <a:gd name="T8" fmla="*/ 2147483647 w 82"/>
                  <a:gd name="T9" fmla="*/ 2147483647 h 54"/>
                  <a:gd name="T10" fmla="*/ 2147483647 w 82"/>
                  <a:gd name="T11" fmla="*/ 2147483647 h 54"/>
                  <a:gd name="T12" fmla="*/ 2147483647 w 82"/>
                  <a:gd name="T13" fmla="*/ 2147483647 h 54"/>
                  <a:gd name="T14" fmla="*/ 2147483647 w 82"/>
                  <a:gd name="T15" fmla="*/ 2147483647 h 54"/>
                  <a:gd name="T16" fmla="*/ 2147483647 w 82"/>
                  <a:gd name="T17" fmla="*/ 2147483647 h 54"/>
                  <a:gd name="T18" fmla="*/ 2147483647 w 82"/>
                  <a:gd name="T19" fmla="*/ 2147483647 h 54"/>
                  <a:gd name="T20" fmla="*/ 2147483647 w 82"/>
                  <a:gd name="T21" fmla="*/ 2147483647 h 54"/>
                  <a:gd name="T22" fmla="*/ 2147483647 w 82"/>
                  <a:gd name="T23" fmla="*/ 2147483647 h 54"/>
                  <a:gd name="T24" fmla="*/ 2147483647 w 82"/>
                  <a:gd name="T25" fmla="*/ 2147483647 h 54"/>
                  <a:gd name="T26" fmla="*/ 2147483647 w 82"/>
                  <a:gd name="T27" fmla="*/ 2147483647 h 54"/>
                  <a:gd name="T28" fmla="*/ 2147483647 w 82"/>
                  <a:gd name="T29" fmla="*/ 2147483647 h 54"/>
                  <a:gd name="T30" fmla="*/ 2147483647 w 82"/>
                  <a:gd name="T31" fmla="*/ 2147483647 h 54"/>
                  <a:gd name="T32" fmla="*/ 2147483647 w 82"/>
                  <a:gd name="T33" fmla="*/ 2147483647 h 54"/>
                  <a:gd name="T34" fmla="*/ 2147483647 w 82"/>
                  <a:gd name="T35" fmla="*/ 2147483647 h 54"/>
                  <a:gd name="T36" fmla="*/ 2147483647 w 82"/>
                  <a:gd name="T37" fmla="*/ 2147483647 h 54"/>
                  <a:gd name="T38" fmla="*/ 2147483647 w 82"/>
                  <a:gd name="T39" fmla="*/ 2147483647 h 54"/>
                  <a:gd name="T40" fmla="*/ 2147483647 w 82"/>
                  <a:gd name="T41" fmla="*/ 2147483647 h 54"/>
                  <a:gd name="T42" fmla="*/ 2147483647 w 82"/>
                  <a:gd name="T43" fmla="*/ 2147483647 h 54"/>
                  <a:gd name="T44" fmla="*/ 2147483647 w 82"/>
                  <a:gd name="T45" fmla="*/ 2147483647 h 54"/>
                  <a:gd name="T46" fmla="*/ 2147483647 w 82"/>
                  <a:gd name="T47" fmla="*/ 2147483647 h 54"/>
                  <a:gd name="T48" fmla="*/ 2147483647 w 82"/>
                  <a:gd name="T49" fmla="*/ 2147483647 h 54"/>
                  <a:gd name="T50" fmla="*/ 2147483647 w 82"/>
                  <a:gd name="T51" fmla="*/ 2147483647 h 54"/>
                  <a:gd name="T52" fmla="*/ 2147483647 w 82"/>
                  <a:gd name="T53" fmla="*/ 2147483647 h 54"/>
                  <a:gd name="T54" fmla="*/ 2147483647 w 82"/>
                  <a:gd name="T55" fmla="*/ 2147483647 h 54"/>
                  <a:gd name="T56" fmla="*/ 2147483647 w 82"/>
                  <a:gd name="T57" fmla="*/ 2147483647 h 54"/>
                  <a:gd name="T58" fmla="*/ 2147483647 w 82"/>
                  <a:gd name="T59" fmla="*/ 2147483647 h 54"/>
                  <a:gd name="T60" fmla="*/ 2147483647 w 82"/>
                  <a:gd name="T61" fmla="*/ 2147483647 h 54"/>
                  <a:gd name="T62" fmla="*/ 2147483647 w 82"/>
                  <a:gd name="T63" fmla="*/ 2147483647 h 54"/>
                  <a:gd name="T64" fmla="*/ 2147483647 w 82"/>
                  <a:gd name="T65" fmla="*/ 2147483647 h 54"/>
                  <a:gd name="T66" fmla="*/ 2147483647 w 82"/>
                  <a:gd name="T67" fmla="*/ 2147483647 h 54"/>
                  <a:gd name="T68" fmla="*/ 2147483647 w 82"/>
                  <a:gd name="T69" fmla="*/ 2147483647 h 54"/>
                  <a:gd name="T70" fmla="*/ 2147483647 w 82"/>
                  <a:gd name="T71" fmla="*/ 2147483647 h 54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82"/>
                  <a:gd name="T109" fmla="*/ 0 h 54"/>
                  <a:gd name="T110" fmla="*/ 82 w 82"/>
                  <a:gd name="T111" fmla="*/ 54 h 54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82" h="54">
                    <a:moveTo>
                      <a:pt x="2" y="2"/>
                    </a:moveTo>
                    <a:lnTo>
                      <a:pt x="66" y="0"/>
                    </a:lnTo>
                    <a:lnTo>
                      <a:pt x="67" y="2"/>
                    </a:lnTo>
                    <a:lnTo>
                      <a:pt x="68" y="4"/>
                    </a:lnTo>
                    <a:lnTo>
                      <a:pt x="68" y="5"/>
                    </a:lnTo>
                    <a:lnTo>
                      <a:pt x="67" y="6"/>
                    </a:lnTo>
                    <a:lnTo>
                      <a:pt x="68" y="8"/>
                    </a:lnTo>
                    <a:lnTo>
                      <a:pt x="69" y="13"/>
                    </a:lnTo>
                    <a:lnTo>
                      <a:pt x="73" y="14"/>
                    </a:lnTo>
                    <a:lnTo>
                      <a:pt x="74" y="16"/>
                    </a:lnTo>
                    <a:lnTo>
                      <a:pt x="75" y="17"/>
                    </a:lnTo>
                    <a:lnTo>
                      <a:pt x="75" y="18"/>
                    </a:lnTo>
                    <a:lnTo>
                      <a:pt x="78" y="20"/>
                    </a:lnTo>
                    <a:lnTo>
                      <a:pt x="78" y="21"/>
                    </a:lnTo>
                    <a:lnTo>
                      <a:pt x="81" y="23"/>
                    </a:lnTo>
                    <a:lnTo>
                      <a:pt x="82" y="26"/>
                    </a:lnTo>
                    <a:lnTo>
                      <a:pt x="81" y="27"/>
                    </a:lnTo>
                    <a:lnTo>
                      <a:pt x="80" y="29"/>
                    </a:lnTo>
                    <a:lnTo>
                      <a:pt x="80" y="30"/>
                    </a:lnTo>
                    <a:lnTo>
                      <a:pt x="80" y="31"/>
                    </a:lnTo>
                    <a:lnTo>
                      <a:pt x="77" y="34"/>
                    </a:lnTo>
                    <a:lnTo>
                      <a:pt x="75" y="34"/>
                    </a:lnTo>
                    <a:lnTo>
                      <a:pt x="75" y="35"/>
                    </a:lnTo>
                    <a:lnTo>
                      <a:pt x="72" y="35"/>
                    </a:lnTo>
                    <a:lnTo>
                      <a:pt x="71" y="36"/>
                    </a:lnTo>
                    <a:lnTo>
                      <a:pt x="70" y="38"/>
                    </a:lnTo>
                    <a:lnTo>
                      <a:pt x="70" y="39"/>
                    </a:lnTo>
                    <a:lnTo>
                      <a:pt x="72" y="41"/>
                    </a:lnTo>
                    <a:lnTo>
                      <a:pt x="72" y="42"/>
                    </a:lnTo>
                    <a:lnTo>
                      <a:pt x="72" y="44"/>
                    </a:lnTo>
                    <a:lnTo>
                      <a:pt x="70" y="49"/>
                    </a:lnTo>
                    <a:lnTo>
                      <a:pt x="68" y="50"/>
                    </a:lnTo>
                    <a:lnTo>
                      <a:pt x="67" y="51"/>
                    </a:lnTo>
                    <a:lnTo>
                      <a:pt x="67" y="53"/>
                    </a:lnTo>
                    <a:lnTo>
                      <a:pt x="66" y="54"/>
                    </a:lnTo>
                    <a:lnTo>
                      <a:pt x="63" y="50"/>
                    </a:lnTo>
                    <a:lnTo>
                      <a:pt x="11" y="52"/>
                    </a:lnTo>
                    <a:lnTo>
                      <a:pt x="11" y="51"/>
                    </a:lnTo>
                    <a:lnTo>
                      <a:pt x="10" y="49"/>
                    </a:lnTo>
                    <a:lnTo>
                      <a:pt x="11" y="48"/>
                    </a:lnTo>
                    <a:lnTo>
                      <a:pt x="10" y="46"/>
                    </a:lnTo>
                    <a:lnTo>
                      <a:pt x="9" y="45"/>
                    </a:lnTo>
                    <a:lnTo>
                      <a:pt x="10" y="44"/>
                    </a:lnTo>
                    <a:lnTo>
                      <a:pt x="10" y="42"/>
                    </a:lnTo>
                    <a:lnTo>
                      <a:pt x="8" y="41"/>
                    </a:lnTo>
                    <a:lnTo>
                      <a:pt x="8" y="39"/>
                    </a:lnTo>
                    <a:lnTo>
                      <a:pt x="9" y="37"/>
                    </a:lnTo>
                    <a:lnTo>
                      <a:pt x="8" y="36"/>
                    </a:lnTo>
                    <a:lnTo>
                      <a:pt x="6" y="35"/>
                    </a:lnTo>
                    <a:lnTo>
                      <a:pt x="6" y="33"/>
                    </a:lnTo>
                    <a:lnTo>
                      <a:pt x="6" y="32"/>
                    </a:lnTo>
                    <a:lnTo>
                      <a:pt x="5" y="31"/>
                    </a:lnTo>
                    <a:lnTo>
                      <a:pt x="4" y="28"/>
                    </a:lnTo>
                    <a:lnTo>
                      <a:pt x="3" y="26"/>
                    </a:lnTo>
                    <a:lnTo>
                      <a:pt x="4" y="24"/>
                    </a:lnTo>
                    <a:lnTo>
                      <a:pt x="4" y="23"/>
                    </a:lnTo>
                    <a:lnTo>
                      <a:pt x="2" y="22"/>
                    </a:lnTo>
                    <a:lnTo>
                      <a:pt x="2" y="20"/>
                    </a:lnTo>
                    <a:lnTo>
                      <a:pt x="2" y="18"/>
                    </a:lnTo>
                    <a:lnTo>
                      <a:pt x="0" y="15"/>
                    </a:lnTo>
                    <a:lnTo>
                      <a:pt x="2" y="12"/>
                    </a:lnTo>
                    <a:lnTo>
                      <a:pt x="1" y="10"/>
                    </a:lnTo>
                    <a:lnTo>
                      <a:pt x="2" y="10"/>
                    </a:lnTo>
                    <a:lnTo>
                      <a:pt x="2" y="7"/>
                    </a:lnTo>
                    <a:lnTo>
                      <a:pt x="1" y="6"/>
                    </a:lnTo>
                    <a:lnTo>
                      <a:pt x="2" y="4"/>
                    </a:lnTo>
                    <a:lnTo>
                      <a:pt x="1" y="3"/>
                    </a:lnTo>
                    <a:lnTo>
                      <a:pt x="0" y="2"/>
                    </a:ln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0000A0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8465" name="Freeform 183"/>
              <p:cNvSpPr>
                <a:spLocks/>
              </p:cNvSpPr>
              <p:nvPr/>
            </p:nvSpPr>
            <p:spPr bwMode="auto">
              <a:xfrm>
                <a:off x="3353" y="1962"/>
                <a:ext cx="460" cy="380"/>
              </a:xfrm>
              <a:custGeom>
                <a:avLst/>
                <a:gdLst>
                  <a:gd name="T0" fmla="*/ 2147483647 w 90"/>
                  <a:gd name="T1" fmla="*/ 2147483647 h 78"/>
                  <a:gd name="T2" fmla="*/ 2147483647 w 90"/>
                  <a:gd name="T3" fmla="*/ 2147483647 h 78"/>
                  <a:gd name="T4" fmla="*/ 2147483647 w 90"/>
                  <a:gd name="T5" fmla="*/ 2147483647 h 78"/>
                  <a:gd name="T6" fmla="*/ 2147483647 w 90"/>
                  <a:gd name="T7" fmla="*/ 2147483647 h 78"/>
                  <a:gd name="T8" fmla="*/ 2147483647 w 90"/>
                  <a:gd name="T9" fmla="*/ 2147483647 h 78"/>
                  <a:gd name="T10" fmla="*/ 2147483647 w 90"/>
                  <a:gd name="T11" fmla="*/ 2147483647 h 78"/>
                  <a:gd name="T12" fmla="*/ 2147483647 w 90"/>
                  <a:gd name="T13" fmla="*/ 2147483647 h 78"/>
                  <a:gd name="T14" fmla="*/ 2147483647 w 90"/>
                  <a:gd name="T15" fmla="*/ 2147483647 h 78"/>
                  <a:gd name="T16" fmla="*/ 2147483647 w 90"/>
                  <a:gd name="T17" fmla="*/ 2147483647 h 78"/>
                  <a:gd name="T18" fmla="*/ 2147483647 w 90"/>
                  <a:gd name="T19" fmla="*/ 2147483647 h 78"/>
                  <a:gd name="T20" fmla="*/ 2147483647 w 90"/>
                  <a:gd name="T21" fmla="*/ 2147483647 h 78"/>
                  <a:gd name="T22" fmla="*/ 2147483647 w 90"/>
                  <a:gd name="T23" fmla="*/ 2147483647 h 78"/>
                  <a:gd name="T24" fmla="*/ 2147483647 w 90"/>
                  <a:gd name="T25" fmla="*/ 2147483647 h 78"/>
                  <a:gd name="T26" fmla="*/ 2147483647 w 90"/>
                  <a:gd name="T27" fmla="*/ 2147483647 h 78"/>
                  <a:gd name="T28" fmla="*/ 2147483647 w 90"/>
                  <a:gd name="T29" fmla="*/ 2147483647 h 78"/>
                  <a:gd name="T30" fmla="*/ 2147483647 w 90"/>
                  <a:gd name="T31" fmla="*/ 2147483647 h 78"/>
                  <a:gd name="T32" fmla="*/ 2147483647 w 90"/>
                  <a:gd name="T33" fmla="*/ 2147483647 h 78"/>
                  <a:gd name="T34" fmla="*/ 2147483647 w 90"/>
                  <a:gd name="T35" fmla="*/ 2147483647 h 78"/>
                  <a:gd name="T36" fmla="*/ 2147483647 w 90"/>
                  <a:gd name="T37" fmla="*/ 2147483647 h 78"/>
                  <a:gd name="T38" fmla="*/ 2147483647 w 90"/>
                  <a:gd name="T39" fmla="*/ 2147483647 h 78"/>
                  <a:gd name="T40" fmla="*/ 2147483647 w 90"/>
                  <a:gd name="T41" fmla="*/ 2147483647 h 78"/>
                  <a:gd name="T42" fmla="*/ 2147483647 w 90"/>
                  <a:gd name="T43" fmla="*/ 2147483647 h 78"/>
                  <a:gd name="T44" fmla="*/ 2147483647 w 90"/>
                  <a:gd name="T45" fmla="*/ 2147483647 h 78"/>
                  <a:gd name="T46" fmla="*/ 2147483647 w 90"/>
                  <a:gd name="T47" fmla="*/ 2147483647 h 78"/>
                  <a:gd name="T48" fmla="*/ 2147483647 w 90"/>
                  <a:gd name="T49" fmla="*/ 2147483647 h 78"/>
                  <a:gd name="T50" fmla="*/ 2147483647 w 90"/>
                  <a:gd name="T51" fmla="*/ 2147483647 h 78"/>
                  <a:gd name="T52" fmla="*/ 2147483647 w 90"/>
                  <a:gd name="T53" fmla="*/ 2147483647 h 78"/>
                  <a:gd name="T54" fmla="*/ 2147483647 w 90"/>
                  <a:gd name="T55" fmla="*/ 2147483647 h 78"/>
                  <a:gd name="T56" fmla="*/ 0 w 90"/>
                  <a:gd name="T57" fmla="*/ 2147483647 h 78"/>
                  <a:gd name="T58" fmla="*/ 2147483647 w 90"/>
                  <a:gd name="T59" fmla="*/ 2147483647 h 78"/>
                  <a:gd name="T60" fmla="*/ 2147483647 w 90"/>
                  <a:gd name="T61" fmla="*/ 2147483647 h 78"/>
                  <a:gd name="T62" fmla="*/ 2147483647 w 90"/>
                  <a:gd name="T63" fmla="*/ 2147483647 h 78"/>
                  <a:gd name="T64" fmla="*/ 2147483647 w 90"/>
                  <a:gd name="T65" fmla="*/ 2147483647 h 78"/>
                  <a:gd name="T66" fmla="*/ 2147483647 w 90"/>
                  <a:gd name="T67" fmla="*/ 2147483647 h 78"/>
                  <a:gd name="T68" fmla="*/ 2147483647 w 90"/>
                  <a:gd name="T69" fmla="*/ 2147483647 h 78"/>
                  <a:gd name="T70" fmla="*/ 2147483647 w 90"/>
                  <a:gd name="T71" fmla="*/ 2147483647 h 78"/>
                  <a:gd name="T72" fmla="*/ 2147483647 w 90"/>
                  <a:gd name="T73" fmla="*/ 2147483647 h 78"/>
                  <a:gd name="T74" fmla="*/ 2147483647 w 90"/>
                  <a:gd name="T75" fmla="*/ 2147483647 h 78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90"/>
                  <a:gd name="T115" fmla="*/ 0 h 78"/>
                  <a:gd name="T116" fmla="*/ 90 w 90"/>
                  <a:gd name="T117" fmla="*/ 78 h 78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90" h="78">
                    <a:moveTo>
                      <a:pt x="16" y="72"/>
                    </a:moveTo>
                    <a:lnTo>
                      <a:pt x="76" y="69"/>
                    </a:lnTo>
                    <a:lnTo>
                      <a:pt x="76" y="70"/>
                    </a:lnTo>
                    <a:lnTo>
                      <a:pt x="77" y="71"/>
                    </a:lnTo>
                    <a:lnTo>
                      <a:pt x="78" y="72"/>
                    </a:lnTo>
                    <a:lnTo>
                      <a:pt x="77" y="74"/>
                    </a:lnTo>
                    <a:lnTo>
                      <a:pt x="76" y="75"/>
                    </a:lnTo>
                    <a:lnTo>
                      <a:pt x="74" y="77"/>
                    </a:lnTo>
                    <a:lnTo>
                      <a:pt x="74" y="78"/>
                    </a:lnTo>
                    <a:lnTo>
                      <a:pt x="83" y="78"/>
                    </a:lnTo>
                    <a:lnTo>
                      <a:pt x="84" y="75"/>
                    </a:lnTo>
                    <a:lnTo>
                      <a:pt x="83" y="74"/>
                    </a:lnTo>
                    <a:lnTo>
                      <a:pt x="84" y="71"/>
                    </a:lnTo>
                    <a:lnTo>
                      <a:pt x="85" y="69"/>
                    </a:lnTo>
                    <a:lnTo>
                      <a:pt x="86" y="67"/>
                    </a:lnTo>
                    <a:lnTo>
                      <a:pt x="88" y="67"/>
                    </a:lnTo>
                    <a:lnTo>
                      <a:pt x="89" y="67"/>
                    </a:lnTo>
                    <a:lnTo>
                      <a:pt x="90" y="62"/>
                    </a:lnTo>
                    <a:lnTo>
                      <a:pt x="90" y="61"/>
                    </a:lnTo>
                    <a:lnTo>
                      <a:pt x="89" y="60"/>
                    </a:lnTo>
                    <a:lnTo>
                      <a:pt x="88" y="59"/>
                    </a:lnTo>
                    <a:lnTo>
                      <a:pt x="87" y="59"/>
                    </a:lnTo>
                    <a:lnTo>
                      <a:pt x="87" y="60"/>
                    </a:lnTo>
                    <a:lnTo>
                      <a:pt x="84" y="56"/>
                    </a:lnTo>
                    <a:lnTo>
                      <a:pt x="84" y="55"/>
                    </a:lnTo>
                    <a:lnTo>
                      <a:pt x="85" y="54"/>
                    </a:lnTo>
                    <a:lnTo>
                      <a:pt x="85" y="53"/>
                    </a:lnTo>
                    <a:lnTo>
                      <a:pt x="84" y="52"/>
                    </a:lnTo>
                    <a:lnTo>
                      <a:pt x="83" y="49"/>
                    </a:lnTo>
                    <a:lnTo>
                      <a:pt x="79" y="46"/>
                    </a:lnTo>
                    <a:lnTo>
                      <a:pt x="78" y="45"/>
                    </a:lnTo>
                    <a:lnTo>
                      <a:pt x="74" y="43"/>
                    </a:lnTo>
                    <a:lnTo>
                      <a:pt x="72" y="40"/>
                    </a:lnTo>
                    <a:lnTo>
                      <a:pt x="71" y="38"/>
                    </a:lnTo>
                    <a:lnTo>
                      <a:pt x="71" y="37"/>
                    </a:lnTo>
                    <a:lnTo>
                      <a:pt x="74" y="34"/>
                    </a:lnTo>
                    <a:lnTo>
                      <a:pt x="73" y="32"/>
                    </a:lnTo>
                    <a:lnTo>
                      <a:pt x="74" y="30"/>
                    </a:lnTo>
                    <a:lnTo>
                      <a:pt x="73" y="29"/>
                    </a:lnTo>
                    <a:lnTo>
                      <a:pt x="70" y="27"/>
                    </a:lnTo>
                    <a:lnTo>
                      <a:pt x="69" y="28"/>
                    </a:lnTo>
                    <a:lnTo>
                      <a:pt x="68" y="29"/>
                    </a:lnTo>
                    <a:lnTo>
                      <a:pt x="67" y="29"/>
                    </a:lnTo>
                    <a:lnTo>
                      <a:pt x="65" y="22"/>
                    </a:lnTo>
                    <a:lnTo>
                      <a:pt x="64" y="21"/>
                    </a:lnTo>
                    <a:lnTo>
                      <a:pt x="60" y="18"/>
                    </a:lnTo>
                    <a:lnTo>
                      <a:pt x="56" y="14"/>
                    </a:lnTo>
                    <a:lnTo>
                      <a:pt x="56" y="13"/>
                    </a:lnTo>
                    <a:lnTo>
                      <a:pt x="55" y="10"/>
                    </a:lnTo>
                    <a:lnTo>
                      <a:pt x="55" y="6"/>
                    </a:lnTo>
                    <a:lnTo>
                      <a:pt x="55" y="5"/>
                    </a:lnTo>
                    <a:lnTo>
                      <a:pt x="55" y="4"/>
                    </a:lnTo>
                    <a:lnTo>
                      <a:pt x="52" y="0"/>
                    </a:lnTo>
                    <a:lnTo>
                      <a:pt x="0" y="2"/>
                    </a:lnTo>
                    <a:lnTo>
                      <a:pt x="1" y="3"/>
                    </a:lnTo>
                    <a:lnTo>
                      <a:pt x="2" y="5"/>
                    </a:lnTo>
                    <a:lnTo>
                      <a:pt x="3" y="7"/>
                    </a:lnTo>
                    <a:lnTo>
                      <a:pt x="5" y="9"/>
                    </a:lnTo>
                    <a:lnTo>
                      <a:pt x="5" y="10"/>
                    </a:lnTo>
                    <a:lnTo>
                      <a:pt x="5" y="11"/>
                    </a:lnTo>
                    <a:lnTo>
                      <a:pt x="5" y="12"/>
                    </a:lnTo>
                    <a:lnTo>
                      <a:pt x="11" y="16"/>
                    </a:lnTo>
                    <a:lnTo>
                      <a:pt x="9" y="18"/>
                    </a:lnTo>
                    <a:lnTo>
                      <a:pt x="9" y="20"/>
                    </a:lnTo>
                    <a:lnTo>
                      <a:pt x="10" y="22"/>
                    </a:lnTo>
                    <a:lnTo>
                      <a:pt x="11" y="22"/>
                    </a:lnTo>
                    <a:lnTo>
                      <a:pt x="12" y="25"/>
                    </a:lnTo>
                    <a:lnTo>
                      <a:pt x="13" y="26"/>
                    </a:lnTo>
                    <a:lnTo>
                      <a:pt x="15" y="26"/>
                    </a:lnTo>
                    <a:lnTo>
                      <a:pt x="15" y="27"/>
                    </a:lnTo>
                    <a:lnTo>
                      <a:pt x="16" y="63"/>
                    </a:lnTo>
                    <a:lnTo>
                      <a:pt x="16" y="72"/>
                    </a:lnTo>
                    <a:close/>
                  </a:path>
                </a:pathLst>
              </a:custGeom>
              <a:solidFill>
                <a:srgbClr val="0000A0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8466" name="Freeform 184"/>
              <p:cNvSpPr>
                <a:spLocks/>
              </p:cNvSpPr>
              <p:nvPr/>
            </p:nvSpPr>
            <p:spPr bwMode="auto">
              <a:xfrm>
                <a:off x="3526" y="1438"/>
                <a:ext cx="364" cy="371"/>
              </a:xfrm>
              <a:custGeom>
                <a:avLst/>
                <a:gdLst>
                  <a:gd name="T0" fmla="*/ 2147483647 w 71"/>
                  <a:gd name="T1" fmla="*/ 2147483647 h 76"/>
                  <a:gd name="T2" fmla="*/ 2147483647 w 71"/>
                  <a:gd name="T3" fmla="*/ 2147483647 h 76"/>
                  <a:gd name="T4" fmla="*/ 2147483647 w 71"/>
                  <a:gd name="T5" fmla="*/ 2147483647 h 76"/>
                  <a:gd name="T6" fmla="*/ 2147483647 w 71"/>
                  <a:gd name="T7" fmla="*/ 2147483647 h 76"/>
                  <a:gd name="T8" fmla="*/ 2147483647 w 71"/>
                  <a:gd name="T9" fmla="*/ 2147483647 h 76"/>
                  <a:gd name="T10" fmla="*/ 2147483647 w 71"/>
                  <a:gd name="T11" fmla="*/ 2147483647 h 76"/>
                  <a:gd name="T12" fmla="*/ 2147483647 w 71"/>
                  <a:gd name="T13" fmla="*/ 2147483647 h 76"/>
                  <a:gd name="T14" fmla="*/ 2147483647 w 71"/>
                  <a:gd name="T15" fmla="*/ 2147483647 h 76"/>
                  <a:gd name="T16" fmla="*/ 2147483647 w 71"/>
                  <a:gd name="T17" fmla="*/ 2147483647 h 76"/>
                  <a:gd name="T18" fmla="*/ 2147483647 w 71"/>
                  <a:gd name="T19" fmla="*/ 2147483647 h 76"/>
                  <a:gd name="T20" fmla="*/ 2147483647 w 71"/>
                  <a:gd name="T21" fmla="*/ 2147483647 h 76"/>
                  <a:gd name="T22" fmla="*/ 2147483647 w 71"/>
                  <a:gd name="T23" fmla="*/ 2147483647 h 76"/>
                  <a:gd name="T24" fmla="*/ 2147483647 w 71"/>
                  <a:gd name="T25" fmla="*/ 2147483647 h 76"/>
                  <a:gd name="T26" fmla="*/ 2147483647 w 71"/>
                  <a:gd name="T27" fmla="*/ 2147483647 h 76"/>
                  <a:gd name="T28" fmla="*/ 0 w 71"/>
                  <a:gd name="T29" fmla="*/ 2147483647 h 76"/>
                  <a:gd name="T30" fmla="*/ 2147483647 w 71"/>
                  <a:gd name="T31" fmla="*/ 2147483647 h 76"/>
                  <a:gd name="T32" fmla="*/ 2147483647 w 71"/>
                  <a:gd name="T33" fmla="*/ 2147483647 h 76"/>
                  <a:gd name="T34" fmla="*/ 2147483647 w 71"/>
                  <a:gd name="T35" fmla="*/ 2147483647 h 76"/>
                  <a:gd name="T36" fmla="*/ 2147483647 w 71"/>
                  <a:gd name="T37" fmla="*/ 2147483647 h 76"/>
                  <a:gd name="T38" fmla="*/ 2147483647 w 71"/>
                  <a:gd name="T39" fmla="*/ 2147483647 h 76"/>
                  <a:gd name="T40" fmla="*/ 2147483647 w 71"/>
                  <a:gd name="T41" fmla="*/ 2147483647 h 76"/>
                  <a:gd name="T42" fmla="*/ 2147483647 w 71"/>
                  <a:gd name="T43" fmla="*/ 2147483647 h 76"/>
                  <a:gd name="T44" fmla="*/ 2147483647 w 71"/>
                  <a:gd name="T45" fmla="*/ 2147483647 h 76"/>
                  <a:gd name="T46" fmla="*/ 2147483647 w 71"/>
                  <a:gd name="T47" fmla="*/ 2147483647 h 76"/>
                  <a:gd name="T48" fmla="*/ 2147483647 w 71"/>
                  <a:gd name="T49" fmla="*/ 2147483647 h 76"/>
                  <a:gd name="T50" fmla="*/ 2147483647 w 71"/>
                  <a:gd name="T51" fmla="*/ 2147483647 h 76"/>
                  <a:gd name="T52" fmla="*/ 2147483647 w 71"/>
                  <a:gd name="T53" fmla="*/ 2147483647 h 76"/>
                  <a:gd name="T54" fmla="*/ 2147483647 w 71"/>
                  <a:gd name="T55" fmla="*/ 2147483647 h 76"/>
                  <a:gd name="T56" fmla="*/ 2147483647 w 71"/>
                  <a:gd name="T57" fmla="*/ 2147483647 h 76"/>
                  <a:gd name="T58" fmla="*/ 2147483647 w 71"/>
                  <a:gd name="T59" fmla="*/ 2147483647 h 76"/>
                  <a:gd name="T60" fmla="*/ 2147483647 w 71"/>
                  <a:gd name="T61" fmla="*/ 2147483647 h 76"/>
                  <a:gd name="T62" fmla="*/ 2147483647 w 71"/>
                  <a:gd name="T63" fmla="*/ 2147483647 h 76"/>
                  <a:gd name="T64" fmla="*/ 2147483647 w 71"/>
                  <a:gd name="T65" fmla="*/ 2147483647 h 76"/>
                  <a:gd name="T66" fmla="*/ 2147483647 w 71"/>
                  <a:gd name="T67" fmla="*/ 2147483647 h 76"/>
                  <a:gd name="T68" fmla="*/ 2147483647 w 71"/>
                  <a:gd name="T69" fmla="*/ 2147483647 h 76"/>
                  <a:gd name="T70" fmla="*/ 2147483647 w 71"/>
                  <a:gd name="T71" fmla="*/ 2147483647 h 76"/>
                  <a:gd name="T72" fmla="*/ 2147483647 w 71"/>
                  <a:gd name="T73" fmla="*/ 2147483647 h 76"/>
                  <a:gd name="T74" fmla="*/ 2147483647 w 71"/>
                  <a:gd name="T75" fmla="*/ 2147483647 h 76"/>
                  <a:gd name="T76" fmla="*/ 2147483647 w 71"/>
                  <a:gd name="T77" fmla="*/ 2147483647 h 76"/>
                  <a:gd name="T78" fmla="*/ 2147483647 w 71"/>
                  <a:gd name="T79" fmla="*/ 2147483647 h 76"/>
                  <a:gd name="T80" fmla="*/ 2147483647 w 71"/>
                  <a:gd name="T81" fmla="*/ 2147483647 h 76"/>
                  <a:gd name="T82" fmla="*/ 2147483647 w 71"/>
                  <a:gd name="T83" fmla="*/ 2147483647 h 76"/>
                  <a:gd name="T84" fmla="*/ 2147483647 w 71"/>
                  <a:gd name="T85" fmla="*/ 2147483647 h 76"/>
                  <a:gd name="T86" fmla="*/ 2147483647 w 71"/>
                  <a:gd name="T87" fmla="*/ 2147483647 h 76"/>
                  <a:gd name="T88" fmla="*/ 2147483647 w 71"/>
                  <a:gd name="T89" fmla="*/ 2147483647 h 76"/>
                  <a:gd name="T90" fmla="*/ 2147483647 w 71"/>
                  <a:gd name="T91" fmla="*/ 2147483647 h 76"/>
                  <a:gd name="T92" fmla="*/ 2147483647 w 71"/>
                  <a:gd name="T93" fmla="*/ 2147483647 h 76"/>
                  <a:gd name="T94" fmla="*/ 2147483647 w 71"/>
                  <a:gd name="T95" fmla="*/ 2147483647 h 76"/>
                  <a:gd name="T96" fmla="*/ 2147483647 w 71"/>
                  <a:gd name="T97" fmla="*/ 2147483647 h 76"/>
                  <a:gd name="T98" fmla="*/ 2147483647 w 71"/>
                  <a:gd name="T99" fmla="*/ 2147483647 h 76"/>
                  <a:gd name="T100" fmla="*/ 2147483647 w 71"/>
                  <a:gd name="T101" fmla="*/ 2147483647 h 76"/>
                  <a:gd name="T102" fmla="*/ 2147483647 w 71"/>
                  <a:gd name="T103" fmla="*/ 2147483647 h 76"/>
                  <a:gd name="T104" fmla="*/ 2147483647 w 71"/>
                  <a:gd name="T105" fmla="*/ 2147483647 h 76"/>
                  <a:gd name="T106" fmla="*/ 2147483647 w 71"/>
                  <a:gd name="T107" fmla="*/ 2147483647 h 76"/>
                  <a:gd name="T108" fmla="*/ 2147483647 w 71"/>
                  <a:gd name="T109" fmla="*/ 2147483647 h 76"/>
                  <a:gd name="T110" fmla="*/ 2147483647 w 71"/>
                  <a:gd name="T111" fmla="*/ 2147483647 h 76"/>
                  <a:gd name="T112" fmla="*/ 2147483647 w 71"/>
                  <a:gd name="T113" fmla="*/ 2147483647 h 76"/>
                  <a:gd name="T114" fmla="*/ 2147483647 w 71"/>
                  <a:gd name="T115" fmla="*/ 2147483647 h 76"/>
                  <a:gd name="T116" fmla="*/ 2147483647 w 71"/>
                  <a:gd name="T117" fmla="*/ 2147483647 h 76"/>
                  <a:gd name="T118" fmla="*/ 2147483647 w 71"/>
                  <a:gd name="T119" fmla="*/ 2147483647 h 76"/>
                  <a:gd name="T120" fmla="*/ 2147483647 w 71"/>
                  <a:gd name="T121" fmla="*/ 2147483647 h 76"/>
                  <a:gd name="T122" fmla="*/ 2147483647 w 71"/>
                  <a:gd name="T123" fmla="*/ 2147483647 h 7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71"/>
                  <a:gd name="T187" fmla="*/ 0 h 76"/>
                  <a:gd name="T188" fmla="*/ 71 w 71"/>
                  <a:gd name="T189" fmla="*/ 76 h 7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71" h="76">
                    <a:moveTo>
                      <a:pt x="30" y="76"/>
                    </a:moveTo>
                    <a:lnTo>
                      <a:pt x="29" y="75"/>
                    </a:lnTo>
                    <a:lnTo>
                      <a:pt x="28" y="73"/>
                    </a:lnTo>
                    <a:lnTo>
                      <a:pt x="24" y="72"/>
                    </a:lnTo>
                    <a:lnTo>
                      <a:pt x="23" y="67"/>
                    </a:lnTo>
                    <a:lnTo>
                      <a:pt x="22" y="65"/>
                    </a:lnTo>
                    <a:lnTo>
                      <a:pt x="23" y="64"/>
                    </a:lnTo>
                    <a:lnTo>
                      <a:pt x="23" y="63"/>
                    </a:lnTo>
                    <a:lnTo>
                      <a:pt x="22" y="61"/>
                    </a:lnTo>
                    <a:lnTo>
                      <a:pt x="21" y="59"/>
                    </a:lnTo>
                    <a:lnTo>
                      <a:pt x="21" y="56"/>
                    </a:lnTo>
                    <a:lnTo>
                      <a:pt x="21" y="54"/>
                    </a:lnTo>
                    <a:lnTo>
                      <a:pt x="21" y="53"/>
                    </a:lnTo>
                    <a:lnTo>
                      <a:pt x="17" y="50"/>
                    </a:lnTo>
                    <a:lnTo>
                      <a:pt x="13" y="48"/>
                    </a:lnTo>
                    <a:lnTo>
                      <a:pt x="12" y="45"/>
                    </a:lnTo>
                    <a:lnTo>
                      <a:pt x="8" y="44"/>
                    </a:lnTo>
                    <a:lnTo>
                      <a:pt x="8" y="43"/>
                    </a:lnTo>
                    <a:lnTo>
                      <a:pt x="7" y="42"/>
                    </a:lnTo>
                    <a:lnTo>
                      <a:pt x="4" y="41"/>
                    </a:lnTo>
                    <a:lnTo>
                      <a:pt x="3" y="41"/>
                    </a:lnTo>
                    <a:lnTo>
                      <a:pt x="2" y="40"/>
                    </a:lnTo>
                    <a:lnTo>
                      <a:pt x="1" y="39"/>
                    </a:lnTo>
                    <a:lnTo>
                      <a:pt x="1" y="34"/>
                    </a:lnTo>
                    <a:lnTo>
                      <a:pt x="2" y="31"/>
                    </a:lnTo>
                    <a:lnTo>
                      <a:pt x="2" y="30"/>
                    </a:lnTo>
                    <a:lnTo>
                      <a:pt x="3" y="28"/>
                    </a:lnTo>
                    <a:lnTo>
                      <a:pt x="1" y="26"/>
                    </a:lnTo>
                    <a:lnTo>
                      <a:pt x="0" y="25"/>
                    </a:lnTo>
                    <a:lnTo>
                      <a:pt x="1" y="22"/>
                    </a:lnTo>
                    <a:lnTo>
                      <a:pt x="1" y="20"/>
                    </a:lnTo>
                    <a:lnTo>
                      <a:pt x="5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7"/>
                    </a:lnTo>
                    <a:lnTo>
                      <a:pt x="7" y="6"/>
                    </a:lnTo>
                    <a:lnTo>
                      <a:pt x="8" y="5"/>
                    </a:lnTo>
                    <a:lnTo>
                      <a:pt x="9" y="5"/>
                    </a:lnTo>
                    <a:lnTo>
                      <a:pt x="11" y="6"/>
                    </a:lnTo>
                    <a:lnTo>
                      <a:pt x="13" y="5"/>
                    </a:lnTo>
                    <a:lnTo>
                      <a:pt x="16" y="4"/>
                    </a:lnTo>
                    <a:lnTo>
                      <a:pt x="22" y="1"/>
                    </a:lnTo>
                    <a:lnTo>
                      <a:pt x="23" y="0"/>
                    </a:lnTo>
                    <a:lnTo>
                      <a:pt x="24" y="1"/>
                    </a:lnTo>
                    <a:lnTo>
                      <a:pt x="24" y="2"/>
                    </a:lnTo>
                    <a:lnTo>
                      <a:pt x="23" y="3"/>
                    </a:lnTo>
                    <a:lnTo>
                      <a:pt x="23" y="4"/>
                    </a:lnTo>
                    <a:lnTo>
                      <a:pt x="22" y="6"/>
                    </a:lnTo>
                    <a:lnTo>
                      <a:pt x="25" y="5"/>
                    </a:lnTo>
                    <a:lnTo>
                      <a:pt x="26" y="5"/>
                    </a:lnTo>
                    <a:lnTo>
                      <a:pt x="27" y="7"/>
                    </a:lnTo>
                    <a:lnTo>
                      <a:pt x="28" y="6"/>
                    </a:lnTo>
                    <a:lnTo>
                      <a:pt x="29" y="7"/>
                    </a:lnTo>
                    <a:lnTo>
                      <a:pt x="31" y="8"/>
                    </a:lnTo>
                    <a:lnTo>
                      <a:pt x="32" y="8"/>
                    </a:lnTo>
                    <a:lnTo>
                      <a:pt x="32" y="10"/>
                    </a:lnTo>
                    <a:lnTo>
                      <a:pt x="33" y="11"/>
                    </a:lnTo>
                    <a:lnTo>
                      <a:pt x="44" y="13"/>
                    </a:lnTo>
                    <a:lnTo>
                      <a:pt x="46" y="13"/>
                    </a:lnTo>
                    <a:lnTo>
                      <a:pt x="48" y="15"/>
                    </a:lnTo>
                    <a:lnTo>
                      <a:pt x="50" y="15"/>
                    </a:lnTo>
                    <a:lnTo>
                      <a:pt x="51" y="15"/>
                    </a:lnTo>
                    <a:lnTo>
                      <a:pt x="54" y="15"/>
                    </a:lnTo>
                    <a:lnTo>
                      <a:pt x="56" y="16"/>
                    </a:lnTo>
                    <a:lnTo>
                      <a:pt x="57" y="17"/>
                    </a:lnTo>
                    <a:lnTo>
                      <a:pt x="56" y="17"/>
                    </a:lnTo>
                    <a:lnTo>
                      <a:pt x="56" y="18"/>
                    </a:lnTo>
                    <a:lnTo>
                      <a:pt x="58" y="18"/>
                    </a:lnTo>
                    <a:lnTo>
                      <a:pt x="60" y="19"/>
                    </a:lnTo>
                    <a:lnTo>
                      <a:pt x="61" y="21"/>
                    </a:lnTo>
                    <a:lnTo>
                      <a:pt x="60" y="25"/>
                    </a:lnTo>
                    <a:lnTo>
                      <a:pt x="62" y="25"/>
                    </a:lnTo>
                    <a:lnTo>
                      <a:pt x="63" y="25"/>
                    </a:lnTo>
                    <a:lnTo>
                      <a:pt x="62" y="26"/>
                    </a:lnTo>
                    <a:lnTo>
                      <a:pt x="62" y="27"/>
                    </a:lnTo>
                    <a:lnTo>
                      <a:pt x="62" y="28"/>
                    </a:lnTo>
                    <a:lnTo>
                      <a:pt x="64" y="30"/>
                    </a:lnTo>
                    <a:lnTo>
                      <a:pt x="61" y="33"/>
                    </a:lnTo>
                    <a:lnTo>
                      <a:pt x="60" y="36"/>
                    </a:lnTo>
                    <a:lnTo>
                      <a:pt x="59" y="38"/>
                    </a:lnTo>
                    <a:lnTo>
                      <a:pt x="59" y="39"/>
                    </a:lnTo>
                    <a:lnTo>
                      <a:pt x="61" y="38"/>
                    </a:lnTo>
                    <a:lnTo>
                      <a:pt x="63" y="35"/>
                    </a:lnTo>
                    <a:lnTo>
                      <a:pt x="65" y="33"/>
                    </a:lnTo>
                    <a:lnTo>
                      <a:pt x="66" y="33"/>
                    </a:lnTo>
                    <a:lnTo>
                      <a:pt x="67" y="32"/>
                    </a:lnTo>
                    <a:lnTo>
                      <a:pt x="68" y="31"/>
                    </a:lnTo>
                    <a:lnTo>
                      <a:pt x="68" y="30"/>
                    </a:lnTo>
                    <a:lnTo>
                      <a:pt x="68" y="28"/>
                    </a:lnTo>
                    <a:lnTo>
                      <a:pt x="68" y="27"/>
                    </a:lnTo>
                    <a:lnTo>
                      <a:pt x="69" y="27"/>
                    </a:lnTo>
                    <a:lnTo>
                      <a:pt x="69" y="26"/>
                    </a:lnTo>
                    <a:lnTo>
                      <a:pt x="70" y="25"/>
                    </a:lnTo>
                    <a:lnTo>
                      <a:pt x="71" y="25"/>
                    </a:lnTo>
                    <a:lnTo>
                      <a:pt x="71" y="26"/>
                    </a:lnTo>
                    <a:lnTo>
                      <a:pt x="71" y="28"/>
                    </a:lnTo>
                    <a:lnTo>
                      <a:pt x="69" y="33"/>
                    </a:lnTo>
                    <a:lnTo>
                      <a:pt x="68" y="34"/>
                    </a:lnTo>
                    <a:lnTo>
                      <a:pt x="68" y="35"/>
                    </a:lnTo>
                    <a:lnTo>
                      <a:pt x="68" y="36"/>
                    </a:lnTo>
                    <a:lnTo>
                      <a:pt x="66" y="40"/>
                    </a:lnTo>
                    <a:lnTo>
                      <a:pt x="66" y="43"/>
                    </a:lnTo>
                    <a:lnTo>
                      <a:pt x="66" y="45"/>
                    </a:lnTo>
                    <a:lnTo>
                      <a:pt x="64" y="46"/>
                    </a:lnTo>
                    <a:lnTo>
                      <a:pt x="64" y="47"/>
                    </a:lnTo>
                    <a:lnTo>
                      <a:pt x="64" y="50"/>
                    </a:lnTo>
                    <a:lnTo>
                      <a:pt x="65" y="54"/>
                    </a:lnTo>
                    <a:lnTo>
                      <a:pt x="64" y="55"/>
                    </a:lnTo>
                    <a:lnTo>
                      <a:pt x="63" y="59"/>
                    </a:lnTo>
                    <a:lnTo>
                      <a:pt x="63" y="65"/>
                    </a:lnTo>
                    <a:lnTo>
                      <a:pt x="65" y="70"/>
                    </a:lnTo>
                    <a:lnTo>
                      <a:pt x="65" y="71"/>
                    </a:lnTo>
                    <a:lnTo>
                      <a:pt x="65" y="72"/>
                    </a:lnTo>
                    <a:lnTo>
                      <a:pt x="65" y="74"/>
                    </a:lnTo>
                    <a:lnTo>
                      <a:pt x="30" y="76"/>
                    </a:lnTo>
                    <a:close/>
                  </a:path>
                </a:pathLst>
              </a:custGeom>
              <a:solidFill>
                <a:srgbClr val="0000A0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8467" name="Freeform 185"/>
              <p:cNvSpPr>
                <a:spLocks/>
              </p:cNvSpPr>
              <p:nvPr/>
            </p:nvSpPr>
            <p:spPr bwMode="auto">
              <a:xfrm>
                <a:off x="3787" y="2057"/>
                <a:ext cx="509" cy="249"/>
              </a:xfrm>
              <a:custGeom>
                <a:avLst/>
                <a:gdLst>
                  <a:gd name="T0" fmla="*/ 2147483647 w 99"/>
                  <a:gd name="T1" fmla="*/ 2147483647 h 51"/>
                  <a:gd name="T2" fmla="*/ 2147483647 w 99"/>
                  <a:gd name="T3" fmla="*/ 2147483647 h 51"/>
                  <a:gd name="T4" fmla="*/ 2147483647 w 99"/>
                  <a:gd name="T5" fmla="*/ 2147483647 h 51"/>
                  <a:gd name="T6" fmla="*/ 2147483647 w 99"/>
                  <a:gd name="T7" fmla="*/ 2147483647 h 51"/>
                  <a:gd name="T8" fmla="*/ 2147483647 w 99"/>
                  <a:gd name="T9" fmla="*/ 2147483647 h 51"/>
                  <a:gd name="T10" fmla="*/ 2147483647 w 99"/>
                  <a:gd name="T11" fmla="*/ 2147483647 h 51"/>
                  <a:gd name="T12" fmla="*/ 2147483647 w 99"/>
                  <a:gd name="T13" fmla="*/ 2147483647 h 51"/>
                  <a:gd name="T14" fmla="*/ 2147483647 w 99"/>
                  <a:gd name="T15" fmla="*/ 2147483647 h 51"/>
                  <a:gd name="T16" fmla="*/ 2147483647 w 99"/>
                  <a:gd name="T17" fmla="*/ 2147483647 h 51"/>
                  <a:gd name="T18" fmla="*/ 2147483647 w 99"/>
                  <a:gd name="T19" fmla="*/ 2147483647 h 51"/>
                  <a:gd name="T20" fmla="*/ 2147483647 w 99"/>
                  <a:gd name="T21" fmla="*/ 2147483647 h 51"/>
                  <a:gd name="T22" fmla="*/ 2147483647 w 99"/>
                  <a:gd name="T23" fmla="*/ 2147483647 h 51"/>
                  <a:gd name="T24" fmla="*/ 2147483647 w 99"/>
                  <a:gd name="T25" fmla="*/ 2147483647 h 51"/>
                  <a:gd name="T26" fmla="*/ 2147483647 w 99"/>
                  <a:gd name="T27" fmla="*/ 2147483647 h 51"/>
                  <a:gd name="T28" fmla="*/ 2147483647 w 99"/>
                  <a:gd name="T29" fmla="*/ 2147483647 h 51"/>
                  <a:gd name="T30" fmla="*/ 2147483647 w 99"/>
                  <a:gd name="T31" fmla="*/ 2147483647 h 51"/>
                  <a:gd name="T32" fmla="*/ 2147483647 w 99"/>
                  <a:gd name="T33" fmla="*/ 2147483647 h 51"/>
                  <a:gd name="T34" fmla="*/ 2147483647 w 99"/>
                  <a:gd name="T35" fmla="*/ 2147483647 h 51"/>
                  <a:gd name="T36" fmla="*/ 2147483647 w 99"/>
                  <a:gd name="T37" fmla="*/ 2147483647 h 51"/>
                  <a:gd name="T38" fmla="*/ 2147483647 w 99"/>
                  <a:gd name="T39" fmla="*/ 2147483647 h 51"/>
                  <a:gd name="T40" fmla="*/ 2147483647 w 99"/>
                  <a:gd name="T41" fmla="*/ 2147483647 h 51"/>
                  <a:gd name="T42" fmla="*/ 2147483647 w 99"/>
                  <a:gd name="T43" fmla="*/ 2147483647 h 51"/>
                  <a:gd name="T44" fmla="*/ 2147483647 w 99"/>
                  <a:gd name="T45" fmla="*/ 2147483647 h 51"/>
                  <a:gd name="T46" fmla="*/ 2147483647 w 99"/>
                  <a:gd name="T47" fmla="*/ 2147483647 h 51"/>
                  <a:gd name="T48" fmla="*/ 2147483647 w 99"/>
                  <a:gd name="T49" fmla="*/ 0 h 51"/>
                  <a:gd name="T50" fmla="*/ 2147483647 w 99"/>
                  <a:gd name="T51" fmla="*/ 2147483647 h 51"/>
                  <a:gd name="T52" fmla="*/ 2147483647 w 99"/>
                  <a:gd name="T53" fmla="*/ 0 h 51"/>
                  <a:gd name="T54" fmla="*/ 2147483647 w 99"/>
                  <a:gd name="T55" fmla="*/ 2147483647 h 51"/>
                  <a:gd name="T56" fmla="*/ 2147483647 w 99"/>
                  <a:gd name="T57" fmla="*/ 2147483647 h 51"/>
                  <a:gd name="T58" fmla="*/ 2147483647 w 99"/>
                  <a:gd name="T59" fmla="*/ 2147483647 h 51"/>
                  <a:gd name="T60" fmla="*/ 2147483647 w 99"/>
                  <a:gd name="T61" fmla="*/ 2147483647 h 51"/>
                  <a:gd name="T62" fmla="*/ 2147483647 w 99"/>
                  <a:gd name="T63" fmla="*/ 2147483647 h 51"/>
                  <a:gd name="T64" fmla="*/ 2147483647 w 99"/>
                  <a:gd name="T65" fmla="*/ 2147483647 h 51"/>
                  <a:gd name="T66" fmla="*/ 2147483647 w 99"/>
                  <a:gd name="T67" fmla="*/ 2147483647 h 51"/>
                  <a:gd name="T68" fmla="*/ 2147483647 w 99"/>
                  <a:gd name="T69" fmla="*/ 2147483647 h 51"/>
                  <a:gd name="T70" fmla="*/ 2147483647 w 99"/>
                  <a:gd name="T71" fmla="*/ 2147483647 h 51"/>
                  <a:gd name="T72" fmla="*/ 2147483647 w 99"/>
                  <a:gd name="T73" fmla="*/ 2147483647 h 51"/>
                  <a:gd name="T74" fmla="*/ 2147483647 w 99"/>
                  <a:gd name="T75" fmla="*/ 2147483647 h 51"/>
                  <a:gd name="T76" fmla="*/ 2147483647 w 99"/>
                  <a:gd name="T77" fmla="*/ 2147483647 h 51"/>
                  <a:gd name="T78" fmla="*/ 2147483647 w 99"/>
                  <a:gd name="T79" fmla="*/ 2147483647 h 51"/>
                  <a:gd name="T80" fmla="*/ 2147483647 w 99"/>
                  <a:gd name="T81" fmla="*/ 2147483647 h 51"/>
                  <a:gd name="T82" fmla="*/ 2147483647 w 99"/>
                  <a:gd name="T83" fmla="*/ 2147483647 h 51"/>
                  <a:gd name="T84" fmla="*/ 2147483647 w 99"/>
                  <a:gd name="T85" fmla="*/ 2147483647 h 51"/>
                  <a:gd name="T86" fmla="*/ 2147483647 w 99"/>
                  <a:gd name="T87" fmla="*/ 2147483647 h 51"/>
                  <a:gd name="T88" fmla="*/ 2147483647 w 99"/>
                  <a:gd name="T89" fmla="*/ 2147483647 h 51"/>
                  <a:gd name="T90" fmla="*/ 2147483647 w 99"/>
                  <a:gd name="T91" fmla="*/ 2147483647 h 51"/>
                  <a:gd name="T92" fmla="*/ 2147483647 w 99"/>
                  <a:gd name="T93" fmla="*/ 2147483647 h 51"/>
                  <a:gd name="T94" fmla="*/ 2147483647 w 99"/>
                  <a:gd name="T95" fmla="*/ 2147483647 h 51"/>
                  <a:gd name="T96" fmla="*/ 2147483647 w 99"/>
                  <a:gd name="T97" fmla="*/ 2147483647 h 51"/>
                  <a:gd name="T98" fmla="*/ 2147483647 w 99"/>
                  <a:gd name="T99" fmla="*/ 2147483647 h 51"/>
                  <a:gd name="T100" fmla="*/ 2147483647 w 99"/>
                  <a:gd name="T101" fmla="*/ 2147483647 h 51"/>
                  <a:gd name="T102" fmla="*/ 2147483647 w 99"/>
                  <a:gd name="T103" fmla="*/ 2147483647 h 51"/>
                  <a:gd name="T104" fmla="*/ 2147483647 w 99"/>
                  <a:gd name="T105" fmla="*/ 2147483647 h 51"/>
                  <a:gd name="T106" fmla="*/ 2147483647 w 99"/>
                  <a:gd name="T107" fmla="*/ 2147483647 h 51"/>
                  <a:gd name="T108" fmla="*/ 2147483647 w 99"/>
                  <a:gd name="T109" fmla="*/ 2147483647 h 51"/>
                  <a:gd name="T110" fmla="*/ 0 w 99"/>
                  <a:gd name="T111" fmla="*/ 2147483647 h 51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99"/>
                  <a:gd name="T169" fmla="*/ 0 h 51"/>
                  <a:gd name="T170" fmla="*/ 99 w 99"/>
                  <a:gd name="T171" fmla="*/ 51 h 51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99" h="51">
                    <a:moveTo>
                      <a:pt x="0" y="51"/>
                    </a:moveTo>
                    <a:lnTo>
                      <a:pt x="20" y="49"/>
                    </a:lnTo>
                    <a:lnTo>
                      <a:pt x="20" y="48"/>
                    </a:lnTo>
                    <a:lnTo>
                      <a:pt x="19" y="47"/>
                    </a:lnTo>
                    <a:lnTo>
                      <a:pt x="22" y="46"/>
                    </a:lnTo>
                    <a:lnTo>
                      <a:pt x="22" y="47"/>
                    </a:lnTo>
                    <a:lnTo>
                      <a:pt x="78" y="42"/>
                    </a:lnTo>
                    <a:lnTo>
                      <a:pt x="80" y="41"/>
                    </a:lnTo>
                    <a:lnTo>
                      <a:pt x="80" y="40"/>
                    </a:lnTo>
                    <a:lnTo>
                      <a:pt x="85" y="38"/>
                    </a:lnTo>
                    <a:lnTo>
                      <a:pt x="86" y="37"/>
                    </a:lnTo>
                    <a:lnTo>
                      <a:pt x="89" y="35"/>
                    </a:lnTo>
                    <a:lnTo>
                      <a:pt x="89" y="34"/>
                    </a:lnTo>
                    <a:lnTo>
                      <a:pt x="89" y="33"/>
                    </a:lnTo>
                    <a:lnTo>
                      <a:pt x="90" y="32"/>
                    </a:lnTo>
                    <a:lnTo>
                      <a:pt x="90" y="31"/>
                    </a:lnTo>
                    <a:lnTo>
                      <a:pt x="92" y="29"/>
                    </a:lnTo>
                    <a:lnTo>
                      <a:pt x="99" y="23"/>
                    </a:lnTo>
                    <a:lnTo>
                      <a:pt x="99" y="22"/>
                    </a:lnTo>
                    <a:lnTo>
                      <a:pt x="98" y="22"/>
                    </a:lnTo>
                    <a:lnTo>
                      <a:pt x="97" y="22"/>
                    </a:lnTo>
                    <a:lnTo>
                      <a:pt x="97" y="21"/>
                    </a:lnTo>
                    <a:lnTo>
                      <a:pt x="95" y="20"/>
                    </a:lnTo>
                    <a:lnTo>
                      <a:pt x="95" y="21"/>
                    </a:lnTo>
                    <a:lnTo>
                      <a:pt x="94" y="20"/>
                    </a:lnTo>
                    <a:lnTo>
                      <a:pt x="92" y="18"/>
                    </a:lnTo>
                    <a:lnTo>
                      <a:pt x="90" y="14"/>
                    </a:lnTo>
                    <a:lnTo>
                      <a:pt x="89" y="13"/>
                    </a:lnTo>
                    <a:lnTo>
                      <a:pt x="89" y="12"/>
                    </a:lnTo>
                    <a:lnTo>
                      <a:pt x="89" y="10"/>
                    </a:lnTo>
                    <a:lnTo>
                      <a:pt x="89" y="8"/>
                    </a:lnTo>
                    <a:lnTo>
                      <a:pt x="87" y="7"/>
                    </a:lnTo>
                    <a:lnTo>
                      <a:pt x="86" y="6"/>
                    </a:lnTo>
                    <a:lnTo>
                      <a:pt x="84" y="4"/>
                    </a:lnTo>
                    <a:lnTo>
                      <a:pt x="84" y="3"/>
                    </a:lnTo>
                    <a:lnTo>
                      <a:pt x="82" y="4"/>
                    </a:lnTo>
                    <a:lnTo>
                      <a:pt x="82" y="5"/>
                    </a:lnTo>
                    <a:lnTo>
                      <a:pt x="81" y="6"/>
                    </a:lnTo>
                    <a:lnTo>
                      <a:pt x="80" y="6"/>
                    </a:lnTo>
                    <a:lnTo>
                      <a:pt x="78" y="6"/>
                    </a:lnTo>
                    <a:lnTo>
                      <a:pt x="76" y="5"/>
                    </a:lnTo>
                    <a:lnTo>
                      <a:pt x="75" y="6"/>
                    </a:lnTo>
                    <a:lnTo>
                      <a:pt x="74" y="7"/>
                    </a:lnTo>
                    <a:lnTo>
                      <a:pt x="71" y="5"/>
                    </a:lnTo>
                    <a:lnTo>
                      <a:pt x="68" y="5"/>
                    </a:lnTo>
                    <a:lnTo>
                      <a:pt x="66" y="4"/>
                    </a:lnTo>
                    <a:lnTo>
                      <a:pt x="65" y="2"/>
                    </a:lnTo>
                    <a:lnTo>
                      <a:pt x="63" y="0"/>
                    </a:lnTo>
                    <a:lnTo>
                      <a:pt x="61" y="1"/>
                    </a:lnTo>
                    <a:lnTo>
                      <a:pt x="59" y="0"/>
                    </a:lnTo>
                    <a:lnTo>
                      <a:pt x="58" y="0"/>
                    </a:lnTo>
                    <a:lnTo>
                      <a:pt x="58" y="2"/>
                    </a:lnTo>
                    <a:lnTo>
                      <a:pt x="58" y="5"/>
                    </a:lnTo>
                    <a:lnTo>
                      <a:pt x="58" y="6"/>
                    </a:lnTo>
                    <a:lnTo>
                      <a:pt x="56" y="7"/>
                    </a:lnTo>
                    <a:lnTo>
                      <a:pt x="55" y="8"/>
                    </a:lnTo>
                    <a:lnTo>
                      <a:pt x="52" y="8"/>
                    </a:lnTo>
                    <a:lnTo>
                      <a:pt x="51" y="8"/>
                    </a:lnTo>
                    <a:lnTo>
                      <a:pt x="51" y="11"/>
                    </a:lnTo>
                    <a:lnTo>
                      <a:pt x="46" y="18"/>
                    </a:lnTo>
                    <a:lnTo>
                      <a:pt x="45" y="21"/>
                    </a:lnTo>
                    <a:lnTo>
                      <a:pt x="42" y="21"/>
                    </a:lnTo>
                    <a:lnTo>
                      <a:pt x="40" y="19"/>
                    </a:lnTo>
                    <a:lnTo>
                      <a:pt x="39" y="19"/>
                    </a:lnTo>
                    <a:lnTo>
                      <a:pt x="38" y="20"/>
                    </a:lnTo>
                    <a:lnTo>
                      <a:pt x="37" y="24"/>
                    </a:lnTo>
                    <a:lnTo>
                      <a:pt x="36" y="25"/>
                    </a:lnTo>
                    <a:lnTo>
                      <a:pt x="35" y="24"/>
                    </a:lnTo>
                    <a:lnTo>
                      <a:pt x="34" y="23"/>
                    </a:lnTo>
                    <a:lnTo>
                      <a:pt x="32" y="23"/>
                    </a:lnTo>
                    <a:lnTo>
                      <a:pt x="31" y="26"/>
                    </a:lnTo>
                    <a:lnTo>
                      <a:pt x="30" y="26"/>
                    </a:lnTo>
                    <a:lnTo>
                      <a:pt x="26" y="24"/>
                    </a:lnTo>
                    <a:lnTo>
                      <a:pt x="23" y="25"/>
                    </a:lnTo>
                    <a:lnTo>
                      <a:pt x="20" y="25"/>
                    </a:lnTo>
                    <a:lnTo>
                      <a:pt x="20" y="26"/>
                    </a:lnTo>
                    <a:lnTo>
                      <a:pt x="20" y="27"/>
                    </a:lnTo>
                    <a:lnTo>
                      <a:pt x="19" y="27"/>
                    </a:lnTo>
                    <a:lnTo>
                      <a:pt x="18" y="27"/>
                    </a:lnTo>
                    <a:lnTo>
                      <a:pt x="17" y="28"/>
                    </a:lnTo>
                    <a:lnTo>
                      <a:pt x="17" y="30"/>
                    </a:lnTo>
                    <a:lnTo>
                      <a:pt x="18" y="32"/>
                    </a:lnTo>
                    <a:lnTo>
                      <a:pt x="18" y="33"/>
                    </a:lnTo>
                    <a:lnTo>
                      <a:pt x="14" y="34"/>
                    </a:lnTo>
                    <a:lnTo>
                      <a:pt x="12" y="34"/>
                    </a:lnTo>
                    <a:lnTo>
                      <a:pt x="13" y="36"/>
                    </a:lnTo>
                    <a:lnTo>
                      <a:pt x="13" y="40"/>
                    </a:lnTo>
                    <a:lnTo>
                      <a:pt x="12" y="40"/>
                    </a:lnTo>
                    <a:lnTo>
                      <a:pt x="10" y="39"/>
                    </a:lnTo>
                    <a:lnTo>
                      <a:pt x="8" y="38"/>
                    </a:lnTo>
                    <a:lnTo>
                      <a:pt x="6" y="38"/>
                    </a:lnTo>
                    <a:lnTo>
                      <a:pt x="4" y="39"/>
                    </a:lnTo>
                    <a:lnTo>
                      <a:pt x="4" y="42"/>
                    </a:lnTo>
                    <a:lnTo>
                      <a:pt x="5" y="43"/>
                    </a:lnTo>
                    <a:lnTo>
                      <a:pt x="5" y="44"/>
                    </a:lnTo>
                    <a:lnTo>
                      <a:pt x="4" y="49"/>
                    </a:lnTo>
                    <a:lnTo>
                      <a:pt x="3" y="49"/>
                    </a:lnTo>
                    <a:lnTo>
                      <a:pt x="1" y="49"/>
                    </a:lnTo>
                    <a:lnTo>
                      <a:pt x="0" y="51"/>
                    </a:lnTo>
                    <a:close/>
                  </a:path>
                </a:pathLst>
              </a:custGeom>
              <a:solidFill>
                <a:srgbClr val="0000A0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8468" name="Freeform 186"/>
              <p:cNvSpPr>
                <a:spLocks/>
              </p:cNvSpPr>
              <p:nvPr/>
            </p:nvSpPr>
            <p:spPr bwMode="auto">
              <a:xfrm>
                <a:off x="3742" y="2243"/>
                <a:ext cx="568" cy="190"/>
              </a:xfrm>
              <a:custGeom>
                <a:avLst/>
                <a:gdLst>
                  <a:gd name="T0" fmla="*/ 2147483647 w 111"/>
                  <a:gd name="T1" fmla="*/ 0 h 39"/>
                  <a:gd name="T2" fmla="*/ 2147483647 w 111"/>
                  <a:gd name="T3" fmla="*/ 2147483647 h 39"/>
                  <a:gd name="T4" fmla="*/ 2147483647 w 111"/>
                  <a:gd name="T5" fmla="*/ 2147483647 h 39"/>
                  <a:gd name="T6" fmla="*/ 2147483647 w 111"/>
                  <a:gd name="T7" fmla="*/ 2147483647 h 39"/>
                  <a:gd name="T8" fmla="*/ 2147483647 w 111"/>
                  <a:gd name="T9" fmla="*/ 2147483647 h 39"/>
                  <a:gd name="T10" fmla="*/ 2147483647 w 111"/>
                  <a:gd name="T11" fmla="*/ 2147483647 h 39"/>
                  <a:gd name="T12" fmla="*/ 2147483647 w 111"/>
                  <a:gd name="T13" fmla="*/ 2147483647 h 39"/>
                  <a:gd name="T14" fmla="*/ 2147483647 w 111"/>
                  <a:gd name="T15" fmla="*/ 2147483647 h 39"/>
                  <a:gd name="T16" fmla="*/ 2147483647 w 111"/>
                  <a:gd name="T17" fmla="*/ 2147483647 h 39"/>
                  <a:gd name="T18" fmla="*/ 2147483647 w 111"/>
                  <a:gd name="T19" fmla="*/ 2147483647 h 39"/>
                  <a:gd name="T20" fmla="*/ 2147483647 w 111"/>
                  <a:gd name="T21" fmla="*/ 2147483647 h 39"/>
                  <a:gd name="T22" fmla="*/ 2147483647 w 111"/>
                  <a:gd name="T23" fmla="*/ 2147483647 h 39"/>
                  <a:gd name="T24" fmla="*/ 2147483647 w 111"/>
                  <a:gd name="T25" fmla="*/ 2147483647 h 39"/>
                  <a:gd name="T26" fmla="*/ 2147483647 w 111"/>
                  <a:gd name="T27" fmla="*/ 2147483647 h 39"/>
                  <a:gd name="T28" fmla="*/ 2147483647 w 111"/>
                  <a:gd name="T29" fmla="*/ 2147483647 h 39"/>
                  <a:gd name="T30" fmla="*/ 2147483647 w 111"/>
                  <a:gd name="T31" fmla="*/ 2147483647 h 39"/>
                  <a:gd name="T32" fmla="*/ 2147483647 w 111"/>
                  <a:gd name="T33" fmla="*/ 2147483647 h 39"/>
                  <a:gd name="T34" fmla="*/ 2147483647 w 111"/>
                  <a:gd name="T35" fmla="*/ 2147483647 h 39"/>
                  <a:gd name="T36" fmla="*/ 2147483647 w 111"/>
                  <a:gd name="T37" fmla="*/ 2147483647 h 39"/>
                  <a:gd name="T38" fmla="*/ 2147483647 w 111"/>
                  <a:gd name="T39" fmla="*/ 2147483647 h 39"/>
                  <a:gd name="T40" fmla="*/ 2147483647 w 111"/>
                  <a:gd name="T41" fmla="*/ 2147483647 h 39"/>
                  <a:gd name="T42" fmla="*/ 2147483647 w 111"/>
                  <a:gd name="T43" fmla="*/ 2147483647 h 39"/>
                  <a:gd name="T44" fmla="*/ 0 w 111"/>
                  <a:gd name="T45" fmla="*/ 2147483647 h 39"/>
                  <a:gd name="T46" fmla="*/ 2147483647 w 111"/>
                  <a:gd name="T47" fmla="*/ 2147483647 h 39"/>
                  <a:gd name="T48" fmla="*/ 2147483647 w 111"/>
                  <a:gd name="T49" fmla="*/ 2147483647 h 39"/>
                  <a:gd name="T50" fmla="*/ 2147483647 w 111"/>
                  <a:gd name="T51" fmla="*/ 2147483647 h 39"/>
                  <a:gd name="T52" fmla="*/ 2147483647 w 111"/>
                  <a:gd name="T53" fmla="*/ 2147483647 h 39"/>
                  <a:gd name="T54" fmla="*/ 2147483647 w 111"/>
                  <a:gd name="T55" fmla="*/ 2147483647 h 39"/>
                  <a:gd name="T56" fmla="*/ 2147483647 w 111"/>
                  <a:gd name="T57" fmla="*/ 2147483647 h 39"/>
                  <a:gd name="T58" fmla="*/ 2147483647 w 111"/>
                  <a:gd name="T59" fmla="*/ 2147483647 h 39"/>
                  <a:gd name="T60" fmla="*/ 2147483647 w 111"/>
                  <a:gd name="T61" fmla="*/ 2147483647 h 39"/>
                  <a:gd name="T62" fmla="*/ 2147483647 w 111"/>
                  <a:gd name="T63" fmla="*/ 2147483647 h 39"/>
                  <a:gd name="T64" fmla="*/ 2147483647 w 111"/>
                  <a:gd name="T65" fmla="*/ 2147483647 h 39"/>
                  <a:gd name="T66" fmla="*/ 2147483647 w 111"/>
                  <a:gd name="T67" fmla="*/ 2147483647 h 39"/>
                  <a:gd name="T68" fmla="*/ 2147483647 w 111"/>
                  <a:gd name="T69" fmla="*/ 2147483647 h 39"/>
                  <a:gd name="T70" fmla="*/ 2147483647 w 111"/>
                  <a:gd name="T71" fmla="*/ 2147483647 h 39"/>
                  <a:gd name="T72" fmla="*/ 2147483647 w 111"/>
                  <a:gd name="T73" fmla="*/ 2147483647 h 39"/>
                  <a:gd name="T74" fmla="*/ 2147483647 w 111"/>
                  <a:gd name="T75" fmla="*/ 2147483647 h 39"/>
                  <a:gd name="T76" fmla="*/ 2147483647 w 111"/>
                  <a:gd name="T77" fmla="*/ 2147483647 h 39"/>
                  <a:gd name="T78" fmla="*/ 2147483647 w 111"/>
                  <a:gd name="T79" fmla="*/ 2147483647 h 39"/>
                  <a:gd name="T80" fmla="*/ 2147483647 w 111"/>
                  <a:gd name="T81" fmla="*/ 2147483647 h 39"/>
                  <a:gd name="T82" fmla="*/ 2147483647 w 111"/>
                  <a:gd name="T83" fmla="*/ 2147483647 h 39"/>
                  <a:gd name="T84" fmla="*/ 2147483647 w 111"/>
                  <a:gd name="T85" fmla="*/ 2147483647 h 39"/>
                  <a:gd name="T86" fmla="*/ 2147483647 w 111"/>
                  <a:gd name="T87" fmla="*/ 2147483647 h 39"/>
                  <a:gd name="T88" fmla="*/ 2147483647 w 111"/>
                  <a:gd name="T89" fmla="*/ 2147483647 h 39"/>
                  <a:gd name="T90" fmla="*/ 2147483647 w 111"/>
                  <a:gd name="T91" fmla="*/ 2147483647 h 39"/>
                  <a:gd name="T92" fmla="*/ 2147483647 w 111"/>
                  <a:gd name="T93" fmla="*/ 2147483647 h 39"/>
                  <a:gd name="T94" fmla="*/ 2147483647 w 111"/>
                  <a:gd name="T95" fmla="*/ 2147483647 h 39"/>
                  <a:gd name="T96" fmla="*/ 2147483647 w 111"/>
                  <a:gd name="T97" fmla="*/ 2147483647 h 39"/>
                  <a:gd name="T98" fmla="*/ 2147483647 w 111"/>
                  <a:gd name="T99" fmla="*/ 2147483647 h 39"/>
                  <a:gd name="T100" fmla="*/ 2147483647 w 111"/>
                  <a:gd name="T101" fmla="*/ 2147483647 h 39"/>
                  <a:gd name="T102" fmla="*/ 2147483647 w 111"/>
                  <a:gd name="T103" fmla="*/ 2147483647 h 39"/>
                  <a:gd name="T104" fmla="*/ 2147483647 w 111"/>
                  <a:gd name="T105" fmla="*/ 2147483647 h 39"/>
                  <a:gd name="T106" fmla="*/ 2147483647 w 111"/>
                  <a:gd name="T107" fmla="*/ 2147483647 h 39"/>
                  <a:gd name="T108" fmla="*/ 2147483647 w 111"/>
                  <a:gd name="T109" fmla="*/ 2147483647 h 39"/>
                  <a:gd name="T110" fmla="*/ 2147483647 w 111"/>
                  <a:gd name="T111" fmla="*/ 2147483647 h 39"/>
                  <a:gd name="T112" fmla="*/ 2147483647 w 111"/>
                  <a:gd name="T113" fmla="*/ 2147483647 h 39"/>
                  <a:gd name="T114" fmla="*/ 2147483647 w 111"/>
                  <a:gd name="T115" fmla="*/ 0 h 39"/>
                  <a:gd name="T116" fmla="*/ 2147483647 w 111"/>
                  <a:gd name="T117" fmla="*/ 0 h 39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111"/>
                  <a:gd name="T178" fmla="*/ 0 h 39"/>
                  <a:gd name="T179" fmla="*/ 111 w 111"/>
                  <a:gd name="T180" fmla="*/ 39 h 39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111" h="39">
                    <a:moveTo>
                      <a:pt x="111" y="0"/>
                    </a:moveTo>
                    <a:lnTo>
                      <a:pt x="89" y="3"/>
                    </a:lnTo>
                    <a:lnTo>
                      <a:pt x="87" y="4"/>
                    </a:lnTo>
                    <a:lnTo>
                      <a:pt x="31" y="9"/>
                    </a:lnTo>
                    <a:lnTo>
                      <a:pt x="31" y="8"/>
                    </a:lnTo>
                    <a:lnTo>
                      <a:pt x="28" y="9"/>
                    </a:lnTo>
                    <a:lnTo>
                      <a:pt x="29" y="10"/>
                    </a:lnTo>
                    <a:lnTo>
                      <a:pt x="29" y="11"/>
                    </a:lnTo>
                    <a:lnTo>
                      <a:pt x="9" y="13"/>
                    </a:lnTo>
                    <a:lnTo>
                      <a:pt x="8" y="15"/>
                    </a:lnTo>
                    <a:lnTo>
                      <a:pt x="7" y="18"/>
                    </a:lnTo>
                    <a:lnTo>
                      <a:pt x="8" y="19"/>
                    </a:lnTo>
                    <a:lnTo>
                      <a:pt x="7" y="22"/>
                    </a:lnTo>
                    <a:lnTo>
                      <a:pt x="7" y="23"/>
                    </a:lnTo>
                    <a:lnTo>
                      <a:pt x="6" y="25"/>
                    </a:lnTo>
                    <a:lnTo>
                      <a:pt x="5" y="26"/>
                    </a:lnTo>
                    <a:lnTo>
                      <a:pt x="4" y="30"/>
                    </a:lnTo>
                    <a:lnTo>
                      <a:pt x="2" y="32"/>
                    </a:lnTo>
                    <a:lnTo>
                      <a:pt x="2" y="35"/>
                    </a:lnTo>
                    <a:lnTo>
                      <a:pt x="2" y="38"/>
                    </a:lnTo>
                    <a:lnTo>
                      <a:pt x="0" y="39"/>
                    </a:lnTo>
                    <a:lnTo>
                      <a:pt x="29" y="37"/>
                    </a:lnTo>
                    <a:lnTo>
                      <a:pt x="65" y="34"/>
                    </a:lnTo>
                    <a:lnTo>
                      <a:pt x="78" y="32"/>
                    </a:lnTo>
                    <a:lnTo>
                      <a:pt x="79" y="28"/>
                    </a:lnTo>
                    <a:lnTo>
                      <a:pt x="80" y="28"/>
                    </a:lnTo>
                    <a:lnTo>
                      <a:pt x="81" y="27"/>
                    </a:lnTo>
                    <a:lnTo>
                      <a:pt x="82" y="26"/>
                    </a:lnTo>
                    <a:lnTo>
                      <a:pt x="81" y="25"/>
                    </a:lnTo>
                    <a:lnTo>
                      <a:pt x="82" y="24"/>
                    </a:lnTo>
                    <a:lnTo>
                      <a:pt x="83" y="23"/>
                    </a:lnTo>
                    <a:lnTo>
                      <a:pt x="86" y="22"/>
                    </a:lnTo>
                    <a:lnTo>
                      <a:pt x="89" y="21"/>
                    </a:lnTo>
                    <a:lnTo>
                      <a:pt x="92" y="18"/>
                    </a:lnTo>
                    <a:lnTo>
                      <a:pt x="93" y="18"/>
                    </a:lnTo>
                    <a:lnTo>
                      <a:pt x="95" y="16"/>
                    </a:lnTo>
                    <a:lnTo>
                      <a:pt x="96" y="14"/>
                    </a:lnTo>
                    <a:lnTo>
                      <a:pt x="97" y="14"/>
                    </a:lnTo>
                    <a:lnTo>
                      <a:pt x="98" y="14"/>
                    </a:lnTo>
                    <a:lnTo>
                      <a:pt x="98" y="13"/>
                    </a:lnTo>
                    <a:lnTo>
                      <a:pt x="99" y="12"/>
                    </a:lnTo>
                    <a:lnTo>
                      <a:pt x="100" y="13"/>
                    </a:lnTo>
                    <a:lnTo>
                      <a:pt x="101" y="12"/>
                    </a:lnTo>
                    <a:lnTo>
                      <a:pt x="103" y="10"/>
                    </a:lnTo>
                    <a:lnTo>
                      <a:pt x="104" y="10"/>
                    </a:lnTo>
                    <a:lnTo>
                      <a:pt x="106" y="10"/>
                    </a:lnTo>
                    <a:lnTo>
                      <a:pt x="109" y="6"/>
                    </a:lnTo>
                    <a:lnTo>
                      <a:pt x="110" y="5"/>
                    </a:lnTo>
                    <a:lnTo>
                      <a:pt x="111" y="4"/>
                    </a:lnTo>
                    <a:lnTo>
                      <a:pt x="111" y="3"/>
                    </a:lnTo>
                    <a:lnTo>
                      <a:pt x="111" y="1"/>
                    </a:lnTo>
                    <a:lnTo>
                      <a:pt x="111" y="0"/>
                    </a:lnTo>
                    <a:close/>
                  </a:path>
                </a:pathLst>
              </a:custGeom>
              <a:solidFill>
                <a:srgbClr val="0000A0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8469" name="Freeform 187"/>
              <p:cNvSpPr>
                <a:spLocks/>
              </p:cNvSpPr>
              <p:nvPr/>
            </p:nvSpPr>
            <p:spPr bwMode="auto">
              <a:xfrm>
                <a:off x="4060" y="1789"/>
                <a:ext cx="291" cy="307"/>
              </a:xfrm>
              <a:custGeom>
                <a:avLst/>
                <a:gdLst>
                  <a:gd name="T0" fmla="*/ 2147483647 w 57"/>
                  <a:gd name="T1" fmla="*/ 2147483647 h 63"/>
                  <a:gd name="T2" fmla="*/ 2147483647 w 57"/>
                  <a:gd name="T3" fmla="*/ 2147483647 h 63"/>
                  <a:gd name="T4" fmla="*/ 2147483647 w 57"/>
                  <a:gd name="T5" fmla="*/ 2147483647 h 63"/>
                  <a:gd name="T6" fmla="*/ 2147483647 w 57"/>
                  <a:gd name="T7" fmla="*/ 2147483647 h 63"/>
                  <a:gd name="T8" fmla="*/ 2147483647 w 57"/>
                  <a:gd name="T9" fmla="*/ 2147483647 h 63"/>
                  <a:gd name="T10" fmla="*/ 2147483647 w 57"/>
                  <a:gd name="T11" fmla="*/ 2147483647 h 63"/>
                  <a:gd name="T12" fmla="*/ 2147483647 w 57"/>
                  <a:gd name="T13" fmla="*/ 2147483647 h 63"/>
                  <a:gd name="T14" fmla="*/ 2147483647 w 57"/>
                  <a:gd name="T15" fmla="*/ 2147483647 h 63"/>
                  <a:gd name="T16" fmla="*/ 2147483647 w 57"/>
                  <a:gd name="T17" fmla="*/ 2147483647 h 63"/>
                  <a:gd name="T18" fmla="*/ 2147483647 w 57"/>
                  <a:gd name="T19" fmla="*/ 2147483647 h 63"/>
                  <a:gd name="T20" fmla="*/ 2147483647 w 57"/>
                  <a:gd name="T21" fmla="*/ 2147483647 h 63"/>
                  <a:gd name="T22" fmla="*/ 2147483647 w 57"/>
                  <a:gd name="T23" fmla="*/ 2147483647 h 63"/>
                  <a:gd name="T24" fmla="*/ 2147483647 w 57"/>
                  <a:gd name="T25" fmla="*/ 2147483647 h 63"/>
                  <a:gd name="T26" fmla="*/ 2147483647 w 57"/>
                  <a:gd name="T27" fmla="*/ 2147483647 h 63"/>
                  <a:gd name="T28" fmla="*/ 2147483647 w 57"/>
                  <a:gd name="T29" fmla="*/ 2147483647 h 63"/>
                  <a:gd name="T30" fmla="*/ 2147483647 w 57"/>
                  <a:gd name="T31" fmla="*/ 2147483647 h 63"/>
                  <a:gd name="T32" fmla="*/ 2147483647 w 57"/>
                  <a:gd name="T33" fmla="*/ 2147483647 h 63"/>
                  <a:gd name="T34" fmla="*/ 2147483647 w 57"/>
                  <a:gd name="T35" fmla="*/ 2147483647 h 63"/>
                  <a:gd name="T36" fmla="*/ 2147483647 w 57"/>
                  <a:gd name="T37" fmla="*/ 2147483647 h 63"/>
                  <a:gd name="T38" fmla="*/ 2147483647 w 57"/>
                  <a:gd name="T39" fmla="*/ 2147483647 h 63"/>
                  <a:gd name="T40" fmla="*/ 2147483647 w 57"/>
                  <a:gd name="T41" fmla="*/ 2147483647 h 63"/>
                  <a:gd name="T42" fmla="*/ 2147483647 w 57"/>
                  <a:gd name="T43" fmla="*/ 2147483647 h 63"/>
                  <a:gd name="T44" fmla="*/ 2147483647 w 57"/>
                  <a:gd name="T45" fmla="*/ 2147483647 h 63"/>
                  <a:gd name="T46" fmla="*/ 2147483647 w 57"/>
                  <a:gd name="T47" fmla="*/ 2147483647 h 63"/>
                  <a:gd name="T48" fmla="*/ 2147483647 w 57"/>
                  <a:gd name="T49" fmla="*/ 2147483647 h 63"/>
                  <a:gd name="T50" fmla="*/ 2147483647 w 57"/>
                  <a:gd name="T51" fmla="*/ 2147483647 h 63"/>
                  <a:gd name="T52" fmla="*/ 2147483647 w 57"/>
                  <a:gd name="T53" fmla="*/ 2147483647 h 63"/>
                  <a:gd name="T54" fmla="*/ 2147483647 w 57"/>
                  <a:gd name="T55" fmla="*/ 2147483647 h 63"/>
                  <a:gd name="T56" fmla="*/ 2147483647 w 57"/>
                  <a:gd name="T57" fmla="*/ 2147483647 h 63"/>
                  <a:gd name="T58" fmla="*/ 2147483647 w 57"/>
                  <a:gd name="T59" fmla="*/ 2147483647 h 63"/>
                  <a:gd name="T60" fmla="*/ 2147483647 w 57"/>
                  <a:gd name="T61" fmla="*/ 2147483647 h 63"/>
                  <a:gd name="T62" fmla="*/ 2147483647 w 57"/>
                  <a:gd name="T63" fmla="*/ 2147483647 h 63"/>
                  <a:gd name="T64" fmla="*/ 2147483647 w 57"/>
                  <a:gd name="T65" fmla="*/ 2147483647 h 63"/>
                  <a:gd name="T66" fmla="*/ 2147483647 w 57"/>
                  <a:gd name="T67" fmla="*/ 2147483647 h 63"/>
                  <a:gd name="T68" fmla="*/ 2147483647 w 57"/>
                  <a:gd name="T69" fmla="*/ 2147483647 h 63"/>
                  <a:gd name="T70" fmla="*/ 2147483647 w 57"/>
                  <a:gd name="T71" fmla="*/ 2147483647 h 63"/>
                  <a:gd name="T72" fmla="*/ 2147483647 w 57"/>
                  <a:gd name="T73" fmla="*/ 2147483647 h 63"/>
                  <a:gd name="T74" fmla="*/ 0 w 57"/>
                  <a:gd name="T75" fmla="*/ 2147483647 h 63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57"/>
                  <a:gd name="T115" fmla="*/ 0 h 63"/>
                  <a:gd name="T116" fmla="*/ 57 w 57"/>
                  <a:gd name="T117" fmla="*/ 63 h 63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57" h="63">
                    <a:moveTo>
                      <a:pt x="0" y="11"/>
                    </a:moveTo>
                    <a:lnTo>
                      <a:pt x="5" y="55"/>
                    </a:lnTo>
                    <a:lnTo>
                      <a:pt x="6" y="55"/>
                    </a:lnTo>
                    <a:lnTo>
                      <a:pt x="8" y="56"/>
                    </a:lnTo>
                    <a:lnTo>
                      <a:pt x="10" y="55"/>
                    </a:lnTo>
                    <a:lnTo>
                      <a:pt x="12" y="57"/>
                    </a:lnTo>
                    <a:lnTo>
                      <a:pt x="13" y="59"/>
                    </a:lnTo>
                    <a:lnTo>
                      <a:pt x="15" y="60"/>
                    </a:lnTo>
                    <a:lnTo>
                      <a:pt x="18" y="60"/>
                    </a:lnTo>
                    <a:lnTo>
                      <a:pt x="21" y="62"/>
                    </a:lnTo>
                    <a:lnTo>
                      <a:pt x="22" y="61"/>
                    </a:lnTo>
                    <a:lnTo>
                      <a:pt x="23" y="60"/>
                    </a:lnTo>
                    <a:lnTo>
                      <a:pt x="25" y="61"/>
                    </a:lnTo>
                    <a:lnTo>
                      <a:pt x="27" y="61"/>
                    </a:lnTo>
                    <a:lnTo>
                      <a:pt x="28" y="61"/>
                    </a:lnTo>
                    <a:lnTo>
                      <a:pt x="29" y="60"/>
                    </a:lnTo>
                    <a:lnTo>
                      <a:pt x="29" y="59"/>
                    </a:lnTo>
                    <a:lnTo>
                      <a:pt x="31" y="58"/>
                    </a:lnTo>
                    <a:lnTo>
                      <a:pt x="31" y="59"/>
                    </a:lnTo>
                    <a:lnTo>
                      <a:pt x="33" y="61"/>
                    </a:lnTo>
                    <a:lnTo>
                      <a:pt x="34" y="62"/>
                    </a:lnTo>
                    <a:lnTo>
                      <a:pt x="36" y="63"/>
                    </a:lnTo>
                    <a:lnTo>
                      <a:pt x="38" y="63"/>
                    </a:lnTo>
                    <a:lnTo>
                      <a:pt x="39" y="61"/>
                    </a:lnTo>
                    <a:lnTo>
                      <a:pt x="40" y="60"/>
                    </a:lnTo>
                    <a:lnTo>
                      <a:pt x="40" y="58"/>
                    </a:lnTo>
                    <a:lnTo>
                      <a:pt x="40" y="56"/>
                    </a:lnTo>
                    <a:lnTo>
                      <a:pt x="41" y="52"/>
                    </a:lnTo>
                    <a:lnTo>
                      <a:pt x="42" y="52"/>
                    </a:lnTo>
                    <a:lnTo>
                      <a:pt x="44" y="54"/>
                    </a:lnTo>
                    <a:lnTo>
                      <a:pt x="45" y="52"/>
                    </a:lnTo>
                    <a:lnTo>
                      <a:pt x="45" y="51"/>
                    </a:lnTo>
                    <a:lnTo>
                      <a:pt x="46" y="48"/>
                    </a:lnTo>
                    <a:lnTo>
                      <a:pt x="47" y="47"/>
                    </a:lnTo>
                    <a:lnTo>
                      <a:pt x="47" y="46"/>
                    </a:lnTo>
                    <a:lnTo>
                      <a:pt x="48" y="45"/>
                    </a:lnTo>
                    <a:lnTo>
                      <a:pt x="49" y="45"/>
                    </a:lnTo>
                    <a:lnTo>
                      <a:pt x="51" y="44"/>
                    </a:lnTo>
                    <a:lnTo>
                      <a:pt x="53" y="41"/>
                    </a:lnTo>
                    <a:lnTo>
                      <a:pt x="54" y="41"/>
                    </a:lnTo>
                    <a:lnTo>
                      <a:pt x="55" y="39"/>
                    </a:lnTo>
                    <a:lnTo>
                      <a:pt x="55" y="37"/>
                    </a:lnTo>
                    <a:lnTo>
                      <a:pt x="55" y="36"/>
                    </a:lnTo>
                    <a:lnTo>
                      <a:pt x="55" y="35"/>
                    </a:lnTo>
                    <a:lnTo>
                      <a:pt x="56" y="34"/>
                    </a:lnTo>
                    <a:lnTo>
                      <a:pt x="57" y="27"/>
                    </a:lnTo>
                    <a:lnTo>
                      <a:pt x="54" y="26"/>
                    </a:lnTo>
                    <a:lnTo>
                      <a:pt x="56" y="25"/>
                    </a:lnTo>
                    <a:lnTo>
                      <a:pt x="55" y="23"/>
                    </a:lnTo>
                    <a:lnTo>
                      <a:pt x="56" y="22"/>
                    </a:lnTo>
                    <a:lnTo>
                      <a:pt x="57" y="22"/>
                    </a:lnTo>
                    <a:lnTo>
                      <a:pt x="53" y="0"/>
                    </a:lnTo>
                    <a:lnTo>
                      <a:pt x="46" y="3"/>
                    </a:lnTo>
                    <a:lnTo>
                      <a:pt x="44" y="5"/>
                    </a:lnTo>
                    <a:lnTo>
                      <a:pt x="42" y="6"/>
                    </a:lnTo>
                    <a:lnTo>
                      <a:pt x="39" y="10"/>
                    </a:lnTo>
                    <a:lnTo>
                      <a:pt x="37" y="10"/>
                    </a:lnTo>
                    <a:lnTo>
                      <a:pt x="36" y="10"/>
                    </a:lnTo>
                    <a:lnTo>
                      <a:pt x="34" y="10"/>
                    </a:lnTo>
                    <a:lnTo>
                      <a:pt x="33" y="11"/>
                    </a:lnTo>
                    <a:lnTo>
                      <a:pt x="30" y="13"/>
                    </a:lnTo>
                    <a:lnTo>
                      <a:pt x="29" y="13"/>
                    </a:lnTo>
                    <a:lnTo>
                      <a:pt x="27" y="12"/>
                    </a:lnTo>
                    <a:lnTo>
                      <a:pt x="26" y="13"/>
                    </a:lnTo>
                    <a:lnTo>
                      <a:pt x="25" y="12"/>
                    </a:lnTo>
                    <a:lnTo>
                      <a:pt x="26" y="11"/>
                    </a:lnTo>
                    <a:lnTo>
                      <a:pt x="25" y="11"/>
                    </a:lnTo>
                    <a:lnTo>
                      <a:pt x="23" y="11"/>
                    </a:lnTo>
                    <a:lnTo>
                      <a:pt x="19" y="9"/>
                    </a:lnTo>
                    <a:lnTo>
                      <a:pt x="18" y="9"/>
                    </a:lnTo>
                    <a:lnTo>
                      <a:pt x="17" y="10"/>
                    </a:lnTo>
                    <a:lnTo>
                      <a:pt x="17" y="9"/>
                    </a:lnTo>
                    <a:lnTo>
                      <a:pt x="0" y="11"/>
                    </a:lnTo>
                    <a:close/>
                  </a:path>
                </a:pathLst>
              </a:custGeom>
              <a:solidFill>
                <a:srgbClr val="0000A0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8470" name="Freeform 188"/>
              <p:cNvSpPr>
                <a:spLocks/>
              </p:cNvSpPr>
              <p:nvPr/>
            </p:nvSpPr>
            <p:spPr bwMode="auto">
              <a:xfrm>
                <a:off x="4141" y="2179"/>
                <a:ext cx="610" cy="249"/>
              </a:xfrm>
              <a:custGeom>
                <a:avLst/>
                <a:gdLst>
                  <a:gd name="T0" fmla="*/ 2147483647 w 119"/>
                  <a:gd name="T1" fmla="*/ 2147483647 h 51"/>
                  <a:gd name="T2" fmla="*/ 2147483647 w 119"/>
                  <a:gd name="T3" fmla="*/ 2147483647 h 51"/>
                  <a:gd name="T4" fmla="*/ 2147483647 w 119"/>
                  <a:gd name="T5" fmla="*/ 2147483647 h 51"/>
                  <a:gd name="T6" fmla="*/ 2147483647 w 119"/>
                  <a:gd name="T7" fmla="*/ 2147483647 h 51"/>
                  <a:gd name="T8" fmla="*/ 2147483647 w 119"/>
                  <a:gd name="T9" fmla="*/ 2147483647 h 51"/>
                  <a:gd name="T10" fmla="*/ 2147483647 w 119"/>
                  <a:gd name="T11" fmla="*/ 2147483647 h 51"/>
                  <a:gd name="T12" fmla="*/ 2147483647 w 119"/>
                  <a:gd name="T13" fmla="*/ 2147483647 h 51"/>
                  <a:gd name="T14" fmla="*/ 2147483647 w 119"/>
                  <a:gd name="T15" fmla="*/ 2147483647 h 51"/>
                  <a:gd name="T16" fmla="*/ 2147483647 w 119"/>
                  <a:gd name="T17" fmla="*/ 2147483647 h 51"/>
                  <a:gd name="T18" fmla="*/ 2147483647 w 119"/>
                  <a:gd name="T19" fmla="*/ 2147483647 h 51"/>
                  <a:gd name="T20" fmla="*/ 2147483647 w 119"/>
                  <a:gd name="T21" fmla="*/ 2147483647 h 51"/>
                  <a:gd name="T22" fmla="*/ 2147483647 w 119"/>
                  <a:gd name="T23" fmla="*/ 2147483647 h 51"/>
                  <a:gd name="T24" fmla="*/ 2147483647 w 119"/>
                  <a:gd name="T25" fmla="*/ 2147483647 h 51"/>
                  <a:gd name="T26" fmla="*/ 2147483647 w 119"/>
                  <a:gd name="T27" fmla="*/ 2147483647 h 51"/>
                  <a:gd name="T28" fmla="*/ 2147483647 w 119"/>
                  <a:gd name="T29" fmla="*/ 2147483647 h 51"/>
                  <a:gd name="T30" fmla="*/ 2147483647 w 119"/>
                  <a:gd name="T31" fmla="*/ 2147483647 h 51"/>
                  <a:gd name="T32" fmla="*/ 2147483647 w 119"/>
                  <a:gd name="T33" fmla="*/ 2147483647 h 51"/>
                  <a:gd name="T34" fmla="*/ 2147483647 w 119"/>
                  <a:gd name="T35" fmla="*/ 2147483647 h 51"/>
                  <a:gd name="T36" fmla="*/ 2147483647 w 119"/>
                  <a:gd name="T37" fmla="*/ 2147483647 h 51"/>
                  <a:gd name="T38" fmla="*/ 2147483647 w 119"/>
                  <a:gd name="T39" fmla="*/ 2147483647 h 51"/>
                  <a:gd name="T40" fmla="*/ 2147483647 w 119"/>
                  <a:gd name="T41" fmla="*/ 2147483647 h 51"/>
                  <a:gd name="T42" fmla="*/ 2147483647 w 119"/>
                  <a:gd name="T43" fmla="*/ 2147483647 h 51"/>
                  <a:gd name="T44" fmla="*/ 2147483647 w 119"/>
                  <a:gd name="T45" fmla="*/ 2147483647 h 51"/>
                  <a:gd name="T46" fmla="*/ 2147483647 w 119"/>
                  <a:gd name="T47" fmla="*/ 2147483647 h 51"/>
                  <a:gd name="T48" fmla="*/ 2147483647 w 119"/>
                  <a:gd name="T49" fmla="*/ 2147483647 h 51"/>
                  <a:gd name="T50" fmla="*/ 2147483647 w 119"/>
                  <a:gd name="T51" fmla="*/ 2147483647 h 51"/>
                  <a:gd name="T52" fmla="*/ 2147483647 w 119"/>
                  <a:gd name="T53" fmla="*/ 2147483647 h 51"/>
                  <a:gd name="T54" fmla="*/ 2147483647 w 119"/>
                  <a:gd name="T55" fmla="*/ 2147483647 h 51"/>
                  <a:gd name="T56" fmla="*/ 2147483647 w 119"/>
                  <a:gd name="T57" fmla="*/ 2147483647 h 51"/>
                  <a:gd name="T58" fmla="*/ 2147483647 w 119"/>
                  <a:gd name="T59" fmla="*/ 2147483647 h 51"/>
                  <a:gd name="T60" fmla="*/ 2147483647 w 119"/>
                  <a:gd name="T61" fmla="*/ 2147483647 h 51"/>
                  <a:gd name="T62" fmla="*/ 2147483647 w 119"/>
                  <a:gd name="T63" fmla="*/ 2147483647 h 51"/>
                  <a:gd name="T64" fmla="*/ 2147483647 w 119"/>
                  <a:gd name="T65" fmla="*/ 2147483647 h 51"/>
                  <a:gd name="T66" fmla="*/ 2147483647 w 119"/>
                  <a:gd name="T67" fmla="*/ 2147483647 h 51"/>
                  <a:gd name="T68" fmla="*/ 2147483647 w 119"/>
                  <a:gd name="T69" fmla="*/ 2147483647 h 51"/>
                  <a:gd name="T70" fmla="*/ 2147483647 w 119"/>
                  <a:gd name="T71" fmla="*/ 2147483647 h 51"/>
                  <a:gd name="T72" fmla="*/ 2147483647 w 119"/>
                  <a:gd name="T73" fmla="*/ 2147483647 h 51"/>
                  <a:gd name="T74" fmla="*/ 2147483647 w 119"/>
                  <a:gd name="T75" fmla="*/ 2147483647 h 51"/>
                  <a:gd name="T76" fmla="*/ 2147483647 w 119"/>
                  <a:gd name="T77" fmla="*/ 2147483647 h 51"/>
                  <a:gd name="T78" fmla="*/ 2147483647 w 119"/>
                  <a:gd name="T79" fmla="*/ 2147483647 h 51"/>
                  <a:gd name="T80" fmla="*/ 2147483647 w 119"/>
                  <a:gd name="T81" fmla="*/ 2147483647 h 51"/>
                  <a:gd name="T82" fmla="*/ 2147483647 w 119"/>
                  <a:gd name="T83" fmla="*/ 2147483647 h 51"/>
                  <a:gd name="T84" fmla="*/ 2147483647 w 119"/>
                  <a:gd name="T85" fmla="*/ 2147483647 h 51"/>
                  <a:gd name="T86" fmla="*/ 2147483647 w 119"/>
                  <a:gd name="T87" fmla="*/ 2147483647 h 51"/>
                  <a:gd name="T88" fmla="*/ 2147483647 w 119"/>
                  <a:gd name="T89" fmla="*/ 2147483647 h 51"/>
                  <a:gd name="T90" fmla="*/ 2147483647 w 119"/>
                  <a:gd name="T91" fmla="*/ 2147483647 h 51"/>
                  <a:gd name="T92" fmla="*/ 2147483647 w 119"/>
                  <a:gd name="T93" fmla="*/ 2147483647 h 51"/>
                  <a:gd name="T94" fmla="*/ 2147483647 w 119"/>
                  <a:gd name="T95" fmla="*/ 2147483647 h 51"/>
                  <a:gd name="T96" fmla="*/ 2147483647 w 119"/>
                  <a:gd name="T97" fmla="*/ 2147483647 h 51"/>
                  <a:gd name="T98" fmla="*/ 0 w 119"/>
                  <a:gd name="T99" fmla="*/ 2147483647 h 51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19"/>
                  <a:gd name="T151" fmla="*/ 0 h 51"/>
                  <a:gd name="T152" fmla="*/ 119 w 119"/>
                  <a:gd name="T153" fmla="*/ 51 h 51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19" h="51">
                    <a:moveTo>
                      <a:pt x="0" y="45"/>
                    </a:moveTo>
                    <a:lnTo>
                      <a:pt x="1" y="41"/>
                    </a:lnTo>
                    <a:lnTo>
                      <a:pt x="2" y="41"/>
                    </a:lnTo>
                    <a:lnTo>
                      <a:pt x="3" y="40"/>
                    </a:lnTo>
                    <a:lnTo>
                      <a:pt x="4" y="39"/>
                    </a:lnTo>
                    <a:lnTo>
                      <a:pt x="3" y="38"/>
                    </a:lnTo>
                    <a:lnTo>
                      <a:pt x="4" y="37"/>
                    </a:lnTo>
                    <a:lnTo>
                      <a:pt x="5" y="36"/>
                    </a:lnTo>
                    <a:lnTo>
                      <a:pt x="8" y="35"/>
                    </a:lnTo>
                    <a:lnTo>
                      <a:pt x="11" y="34"/>
                    </a:lnTo>
                    <a:lnTo>
                      <a:pt x="14" y="31"/>
                    </a:lnTo>
                    <a:lnTo>
                      <a:pt x="15" y="31"/>
                    </a:lnTo>
                    <a:lnTo>
                      <a:pt x="17" y="29"/>
                    </a:lnTo>
                    <a:lnTo>
                      <a:pt x="18" y="27"/>
                    </a:lnTo>
                    <a:lnTo>
                      <a:pt x="19" y="27"/>
                    </a:lnTo>
                    <a:lnTo>
                      <a:pt x="20" y="27"/>
                    </a:lnTo>
                    <a:lnTo>
                      <a:pt x="20" y="26"/>
                    </a:lnTo>
                    <a:lnTo>
                      <a:pt x="21" y="25"/>
                    </a:lnTo>
                    <a:lnTo>
                      <a:pt x="22" y="26"/>
                    </a:lnTo>
                    <a:lnTo>
                      <a:pt x="23" y="25"/>
                    </a:lnTo>
                    <a:lnTo>
                      <a:pt x="25" y="23"/>
                    </a:lnTo>
                    <a:lnTo>
                      <a:pt x="26" y="23"/>
                    </a:lnTo>
                    <a:lnTo>
                      <a:pt x="28" y="23"/>
                    </a:lnTo>
                    <a:lnTo>
                      <a:pt x="31" y="19"/>
                    </a:lnTo>
                    <a:lnTo>
                      <a:pt x="32" y="18"/>
                    </a:lnTo>
                    <a:lnTo>
                      <a:pt x="33" y="17"/>
                    </a:lnTo>
                    <a:lnTo>
                      <a:pt x="33" y="16"/>
                    </a:lnTo>
                    <a:lnTo>
                      <a:pt x="33" y="14"/>
                    </a:lnTo>
                    <a:lnTo>
                      <a:pt x="33" y="13"/>
                    </a:lnTo>
                    <a:lnTo>
                      <a:pt x="37" y="12"/>
                    </a:lnTo>
                    <a:lnTo>
                      <a:pt x="37" y="13"/>
                    </a:lnTo>
                    <a:lnTo>
                      <a:pt x="40" y="13"/>
                    </a:lnTo>
                    <a:lnTo>
                      <a:pt x="42" y="12"/>
                    </a:lnTo>
                    <a:lnTo>
                      <a:pt x="78" y="7"/>
                    </a:lnTo>
                    <a:lnTo>
                      <a:pt x="112" y="0"/>
                    </a:lnTo>
                    <a:lnTo>
                      <a:pt x="113" y="1"/>
                    </a:lnTo>
                    <a:lnTo>
                      <a:pt x="114" y="2"/>
                    </a:lnTo>
                    <a:lnTo>
                      <a:pt x="115" y="3"/>
                    </a:lnTo>
                    <a:lnTo>
                      <a:pt x="116" y="5"/>
                    </a:lnTo>
                    <a:lnTo>
                      <a:pt x="116" y="6"/>
                    </a:lnTo>
                    <a:lnTo>
                      <a:pt x="115" y="5"/>
                    </a:lnTo>
                    <a:lnTo>
                      <a:pt x="114" y="5"/>
                    </a:lnTo>
                    <a:lnTo>
                      <a:pt x="113" y="5"/>
                    </a:lnTo>
                    <a:lnTo>
                      <a:pt x="112" y="5"/>
                    </a:lnTo>
                    <a:lnTo>
                      <a:pt x="113" y="6"/>
                    </a:lnTo>
                    <a:lnTo>
                      <a:pt x="110" y="8"/>
                    </a:lnTo>
                    <a:lnTo>
                      <a:pt x="109" y="8"/>
                    </a:lnTo>
                    <a:lnTo>
                      <a:pt x="108" y="10"/>
                    </a:lnTo>
                    <a:lnTo>
                      <a:pt x="106" y="10"/>
                    </a:lnTo>
                    <a:lnTo>
                      <a:pt x="105" y="11"/>
                    </a:lnTo>
                    <a:lnTo>
                      <a:pt x="105" y="12"/>
                    </a:lnTo>
                    <a:lnTo>
                      <a:pt x="106" y="12"/>
                    </a:lnTo>
                    <a:lnTo>
                      <a:pt x="108" y="11"/>
                    </a:lnTo>
                    <a:lnTo>
                      <a:pt x="111" y="10"/>
                    </a:lnTo>
                    <a:lnTo>
                      <a:pt x="112" y="9"/>
                    </a:lnTo>
                    <a:lnTo>
                      <a:pt x="114" y="9"/>
                    </a:lnTo>
                    <a:lnTo>
                      <a:pt x="114" y="10"/>
                    </a:lnTo>
                    <a:lnTo>
                      <a:pt x="114" y="11"/>
                    </a:lnTo>
                    <a:lnTo>
                      <a:pt x="115" y="12"/>
                    </a:lnTo>
                    <a:lnTo>
                      <a:pt x="115" y="11"/>
                    </a:lnTo>
                    <a:lnTo>
                      <a:pt x="116" y="11"/>
                    </a:lnTo>
                    <a:lnTo>
                      <a:pt x="117" y="9"/>
                    </a:lnTo>
                    <a:lnTo>
                      <a:pt x="118" y="9"/>
                    </a:lnTo>
                    <a:lnTo>
                      <a:pt x="119" y="11"/>
                    </a:lnTo>
                    <a:lnTo>
                      <a:pt x="119" y="14"/>
                    </a:lnTo>
                    <a:lnTo>
                      <a:pt x="119" y="15"/>
                    </a:lnTo>
                    <a:lnTo>
                      <a:pt x="117" y="16"/>
                    </a:lnTo>
                    <a:lnTo>
                      <a:pt x="117" y="17"/>
                    </a:lnTo>
                    <a:lnTo>
                      <a:pt x="117" y="18"/>
                    </a:lnTo>
                    <a:lnTo>
                      <a:pt x="115" y="19"/>
                    </a:lnTo>
                    <a:lnTo>
                      <a:pt x="114" y="19"/>
                    </a:lnTo>
                    <a:lnTo>
                      <a:pt x="113" y="20"/>
                    </a:lnTo>
                    <a:lnTo>
                      <a:pt x="111" y="20"/>
                    </a:lnTo>
                    <a:lnTo>
                      <a:pt x="110" y="20"/>
                    </a:lnTo>
                    <a:lnTo>
                      <a:pt x="109" y="19"/>
                    </a:lnTo>
                    <a:lnTo>
                      <a:pt x="109" y="18"/>
                    </a:lnTo>
                    <a:lnTo>
                      <a:pt x="108" y="18"/>
                    </a:lnTo>
                    <a:lnTo>
                      <a:pt x="108" y="20"/>
                    </a:lnTo>
                    <a:lnTo>
                      <a:pt x="108" y="21"/>
                    </a:lnTo>
                    <a:lnTo>
                      <a:pt x="108" y="22"/>
                    </a:lnTo>
                    <a:lnTo>
                      <a:pt x="109" y="22"/>
                    </a:lnTo>
                    <a:lnTo>
                      <a:pt x="110" y="23"/>
                    </a:lnTo>
                    <a:lnTo>
                      <a:pt x="110" y="24"/>
                    </a:lnTo>
                    <a:lnTo>
                      <a:pt x="107" y="28"/>
                    </a:lnTo>
                    <a:lnTo>
                      <a:pt x="105" y="27"/>
                    </a:lnTo>
                    <a:lnTo>
                      <a:pt x="104" y="27"/>
                    </a:lnTo>
                    <a:lnTo>
                      <a:pt x="104" y="28"/>
                    </a:lnTo>
                    <a:lnTo>
                      <a:pt x="105" y="29"/>
                    </a:lnTo>
                    <a:lnTo>
                      <a:pt x="108" y="28"/>
                    </a:lnTo>
                    <a:lnTo>
                      <a:pt x="110" y="28"/>
                    </a:lnTo>
                    <a:lnTo>
                      <a:pt x="112" y="27"/>
                    </a:lnTo>
                    <a:lnTo>
                      <a:pt x="112" y="26"/>
                    </a:lnTo>
                    <a:lnTo>
                      <a:pt x="113" y="26"/>
                    </a:lnTo>
                    <a:lnTo>
                      <a:pt x="114" y="27"/>
                    </a:lnTo>
                    <a:lnTo>
                      <a:pt x="113" y="29"/>
                    </a:lnTo>
                    <a:lnTo>
                      <a:pt x="111" y="31"/>
                    </a:lnTo>
                    <a:lnTo>
                      <a:pt x="109" y="32"/>
                    </a:lnTo>
                    <a:lnTo>
                      <a:pt x="108" y="32"/>
                    </a:lnTo>
                    <a:lnTo>
                      <a:pt x="105" y="32"/>
                    </a:lnTo>
                    <a:lnTo>
                      <a:pt x="103" y="36"/>
                    </a:lnTo>
                    <a:lnTo>
                      <a:pt x="102" y="37"/>
                    </a:lnTo>
                    <a:lnTo>
                      <a:pt x="99" y="39"/>
                    </a:lnTo>
                    <a:lnTo>
                      <a:pt x="97" y="41"/>
                    </a:lnTo>
                    <a:lnTo>
                      <a:pt x="96" y="44"/>
                    </a:lnTo>
                    <a:lnTo>
                      <a:pt x="95" y="48"/>
                    </a:lnTo>
                    <a:lnTo>
                      <a:pt x="95" y="49"/>
                    </a:lnTo>
                    <a:lnTo>
                      <a:pt x="93" y="50"/>
                    </a:lnTo>
                    <a:lnTo>
                      <a:pt x="88" y="51"/>
                    </a:lnTo>
                    <a:lnTo>
                      <a:pt x="87" y="51"/>
                    </a:lnTo>
                    <a:lnTo>
                      <a:pt x="69" y="39"/>
                    </a:lnTo>
                    <a:lnTo>
                      <a:pt x="54" y="41"/>
                    </a:lnTo>
                    <a:lnTo>
                      <a:pt x="53" y="39"/>
                    </a:lnTo>
                    <a:lnTo>
                      <a:pt x="50" y="36"/>
                    </a:lnTo>
                    <a:lnTo>
                      <a:pt x="49" y="37"/>
                    </a:lnTo>
                    <a:lnTo>
                      <a:pt x="49" y="36"/>
                    </a:lnTo>
                    <a:lnTo>
                      <a:pt x="49" y="35"/>
                    </a:lnTo>
                    <a:lnTo>
                      <a:pt x="31" y="37"/>
                    </a:lnTo>
                    <a:lnTo>
                      <a:pt x="30" y="37"/>
                    </a:lnTo>
                    <a:lnTo>
                      <a:pt x="30" y="38"/>
                    </a:lnTo>
                    <a:lnTo>
                      <a:pt x="26" y="40"/>
                    </a:lnTo>
                    <a:lnTo>
                      <a:pt x="25" y="40"/>
                    </a:lnTo>
                    <a:lnTo>
                      <a:pt x="21" y="42"/>
                    </a:lnTo>
                    <a:lnTo>
                      <a:pt x="0" y="45"/>
                    </a:lnTo>
                    <a:close/>
                  </a:path>
                </a:pathLst>
              </a:custGeom>
              <a:solidFill>
                <a:srgbClr val="0000A0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8471" name="Freeform 189"/>
              <p:cNvSpPr>
                <a:spLocks/>
              </p:cNvSpPr>
              <p:nvPr/>
            </p:nvSpPr>
            <p:spPr bwMode="auto">
              <a:xfrm>
                <a:off x="3962" y="2716"/>
                <a:ext cx="630" cy="453"/>
              </a:xfrm>
              <a:custGeom>
                <a:avLst/>
                <a:gdLst>
                  <a:gd name="T0" fmla="*/ 0 w 123"/>
                  <a:gd name="T1" fmla="*/ 2147483647 h 93"/>
                  <a:gd name="T2" fmla="*/ 0 w 123"/>
                  <a:gd name="T3" fmla="*/ 2147483647 h 93"/>
                  <a:gd name="T4" fmla="*/ 2147483647 w 123"/>
                  <a:gd name="T5" fmla="*/ 2147483647 h 93"/>
                  <a:gd name="T6" fmla="*/ 2147483647 w 123"/>
                  <a:gd name="T7" fmla="*/ 2147483647 h 93"/>
                  <a:gd name="T8" fmla="*/ 2147483647 w 123"/>
                  <a:gd name="T9" fmla="*/ 2147483647 h 93"/>
                  <a:gd name="T10" fmla="*/ 2147483647 w 123"/>
                  <a:gd name="T11" fmla="*/ 2147483647 h 93"/>
                  <a:gd name="T12" fmla="*/ 2147483647 w 123"/>
                  <a:gd name="T13" fmla="*/ 2147483647 h 93"/>
                  <a:gd name="T14" fmla="*/ 2147483647 w 123"/>
                  <a:gd name="T15" fmla="*/ 2147483647 h 93"/>
                  <a:gd name="T16" fmla="*/ 2147483647 w 123"/>
                  <a:gd name="T17" fmla="*/ 2147483647 h 93"/>
                  <a:gd name="T18" fmla="*/ 2147483647 w 123"/>
                  <a:gd name="T19" fmla="*/ 2147483647 h 93"/>
                  <a:gd name="T20" fmla="*/ 2147483647 w 123"/>
                  <a:gd name="T21" fmla="*/ 2147483647 h 93"/>
                  <a:gd name="T22" fmla="*/ 2147483647 w 123"/>
                  <a:gd name="T23" fmla="*/ 2147483647 h 93"/>
                  <a:gd name="T24" fmla="*/ 2147483647 w 123"/>
                  <a:gd name="T25" fmla="*/ 2147483647 h 93"/>
                  <a:gd name="T26" fmla="*/ 2147483647 w 123"/>
                  <a:gd name="T27" fmla="*/ 2147483647 h 93"/>
                  <a:gd name="T28" fmla="*/ 2147483647 w 123"/>
                  <a:gd name="T29" fmla="*/ 2147483647 h 93"/>
                  <a:gd name="T30" fmla="*/ 2147483647 w 123"/>
                  <a:gd name="T31" fmla="*/ 2147483647 h 93"/>
                  <a:gd name="T32" fmla="*/ 2147483647 w 123"/>
                  <a:gd name="T33" fmla="*/ 2147483647 h 93"/>
                  <a:gd name="T34" fmla="*/ 2147483647 w 123"/>
                  <a:gd name="T35" fmla="*/ 2147483647 h 93"/>
                  <a:gd name="T36" fmla="*/ 2147483647 w 123"/>
                  <a:gd name="T37" fmla="*/ 2147483647 h 93"/>
                  <a:gd name="T38" fmla="*/ 2147483647 w 123"/>
                  <a:gd name="T39" fmla="*/ 2147483647 h 93"/>
                  <a:gd name="T40" fmla="*/ 2147483647 w 123"/>
                  <a:gd name="T41" fmla="*/ 2147483647 h 93"/>
                  <a:gd name="T42" fmla="*/ 2147483647 w 123"/>
                  <a:gd name="T43" fmla="*/ 2147483647 h 93"/>
                  <a:gd name="T44" fmla="*/ 2147483647 w 123"/>
                  <a:gd name="T45" fmla="*/ 2147483647 h 93"/>
                  <a:gd name="T46" fmla="*/ 2147483647 w 123"/>
                  <a:gd name="T47" fmla="*/ 2147483647 h 93"/>
                  <a:gd name="T48" fmla="*/ 2147483647 w 123"/>
                  <a:gd name="T49" fmla="*/ 2147483647 h 93"/>
                  <a:gd name="T50" fmla="*/ 2147483647 w 123"/>
                  <a:gd name="T51" fmla="*/ 2147483647 h 93"/>
                  <a:gd name="T52" fmla="*/ 2147483647 w 123"/>
                  <a:gd name="T53" fmla="*/ 2147483647 h 93"/>
                  <a:gd name="T54" fmla="*/ 2147483647 w 123"/>
                  <a:gd name="T55" fmla="*/ 2147483647 h 93"/>
                  <a:gd name="T56" fmla="*/ 2147483647 w 123"/>
                  <a:gd name="T57" fmla="*/ 2147483647 h 93"/>
                  <a:gd name="T58" fmla="*/ 2147483647 w 123"/>
                  <a:gd name="T59" fmla="*/ 2147483647 h 93"/>
                  <a:gd name="T60" fmla="*/ 2147483647 w 123"/>
                  <a:gd name="T61" fmla="*/ 2147483647 h 93"/>
                  <a:gd name="T62" fmla="*/ 2147483647 w 123"/>
                  <a:gd name="T63" fmla="*/ 2147483647 h 93"/>
                  <a:gd name="T64" fmla="*/ 2147483647 w 123"/>
                  <a:gd name="T65" fmla="*/ 2147483647 h 93"/>
                  <a:gd name="T66" fmla="*/ 2147483647 w 123"/>
                  <a:gd name="T67" fmla="*/ 2147483647 h 93"/>
                  <a:gd name="T68" fmla="*/ 2147483647 w 123"/>
                  <a:gd name="T69" fmla="*/ 2147483647 h 93"/>
                  <a:gd name="T70" fmla="*/ 2147483647 w 123"/>
                  <a:gd name="T71" fmla="*/ 2147483647 h 93"/>
                  <a:gd name="T72" fmla="*/ 2147483647 w 123"/>
                  <a:gd name="T73" fmla="*/ 2147483647 h 93"/>
                  <a:gd name="T74" fmla="*/ 2147483647 w 123"/>
                  <a:gd name="T75" fmla="*/ 2147483647 h 93"/>
                  <a:gd name="T76" fmla="*/ 2147483647 w 123"/>
                  <a:gd name="T77" fmla="*/ 2147483647 h 93"/>
                  <a:gd name="T78" fmla="*/ 2147483647 w 123"/>
                  <a:gd name="T79" fmla="*/ 2147483647 h 93"/>
                  <a:gd name="T80" fmla="*/ 2147483647 w 123"/>
                  <a:gd name="T81" fmla="*/ 2147483647 h 93"/>
                  <a:gd name="T82" fmla="*/ 2147483647 w 123"/>
                  <a:gd name="T83" fmla="*/ 2147483647 h 93"/>
                  <a:gd name="T84" fmla="*/ 2147483647 w 123"/>
                  <a:gd name="T85" fmla="*/ 2147483647 h 93"/>
                  <a:gd name="T86" fmla="*/ 2147483647 w 123"/>
                  <a:gd name="T87" fmla="*/ 2147483647 h 93"/>
                  <a:gd name="T88" fmla="*/ 2147483647 w 123"/>
                  <a:gd name="T89" fmla="*/ 2147483647 h 93"/>
                  <a:gd name="T90" fmla="*/ 2147483647 w 123"/>
                  <a:gd name="T91" fmla="*/ 2147483647 h 93"/>
                  <a:gd name="T92" fmla="*/ 2147483647 w 123"/>
                  <a:gd name="T93" fmla="*/ 2147483647 h 93"/>
                  <a:gd name="T94" fmla="*/ 2147483647 w 123"/>
                  <a:gd name="T95" fmla="*/ 2147483647 h 93"/>
                  <a:gd name="T96" fmla="*/ 2147483647 w 123"/>
                  <a:gd name="T97" fmla="*/ 2147483647 h 93"/>
                  <a:gd name="T98" fmla="*/ 2147483647 w 123"/>
                  <a:gd name="T99" fmla="*/ 2147483647 h 93"/>
                  <a:gd name="T100" fmla="*/ 2147483647 w 123"/>
                  <a:gd name="T101" fmla="*/ 2147483647 h 93"/>
                  <a:gd name="T102" fmla="*/ 2147483647 w 123"/>
                  <a:gd name="T103" fmla="*/ 2147483647 h 93"/>
                  <a:gd name="T104" fmla="*/ 2147483647 w 123"/>
                  <a:gd name="T105" fmla="*/ 2147483647 h 93"/>
                  <a:gd name="T106" fmla="*/ 2147483647 w 123"/>
                  <a:gd name="T107" fmla="*/ 2147483647 h 93"/>
                  <a:gd name="T108" fmla="*/ 2147483647 w 123"/>
                  <a:gd name="T109" fmla="*/ 2147483647 h 93"/>
                  <a:gd name="T110" fmla="*/ 2147483647 w 123"/>
                  <a:gd name="T111" fmla="*/ 2147483647 h 93"/>
                  <a:gd name="T112" fmla="*/ 2147483647 w 123"/>
                  <a:gd name="T113" fmla="*/ 2147483647 h 93"/>
                  <a:gd name="T114" fmla="*/ 2147483647 w 123"/>
                  <a:gd name="T115" fmla="*/ 2147483647 h 93"/>
                  <a:gd name="T116" fmla="*/ 2147483647 w 123"/>
                  <a:gd name="T117" fmla="*/ 2147483647 h 93"/>
                  <a:gd name="T118" fmla="*/ 2147483647 w 123"/>
                  <a:gd name="T119" fmla="*/ 2147483647 h 93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123"/>
                  <a:gd name="T181" fmla="*/ 0 h 93"/>
                  <a:gd name="T182" fmla="*/ 123 w 123"/>
                  <a:gd name="T183" fmla="*/ 93 h 93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123" h="93">
                    <a:moveTo>
                      <a:pt x="38" y="3"/>
                    </a:moveTo>
                    <a:lnTo>
                      <a:pt x="0" y="7"/>
                    </a:lnTo>
                    <a:lnTo>
                      <a:pt x="0" y="8"/>
                    </a:lnTo>
                    <a:lnTo>
                      <a:pt x="0" y="9"/>
                    </a:lnTo>
                    <a:lnTo>
                      <a:pt x="0" y="10"/>
                    </a:lnTo>
                    <a:lnTo>
                      <a:pt x="1" y="12"/>
                    </a:lnTo>
                    <a:lnTo>
                      <a:pt x="2" y="12"/>
                    </a:lnTo>
                    <a:lnTo>
                      <a:pt x="4" y="13"/>
                    </a:lnTo>
                    <a:lnTo>
                      <a:pt x="4" y="14"/>
                    </a:lnTo>
                    <a:lnTo>
                      <a:pt x="3" y="15"/>
                    </a:lnTo>
                    <a:lnTo>
                      <a:pt x="3" y="16"/>
                    </a:lnTo>
                    <a:lnTo>
                      <a:pt x="4" y="16"/>
                    </a:lnTo>
                    <a:lnTo>
                      <a:pt x="4" y="17"/>
                    </a:lnTo>
                    <a:lnTo>
                      <a:pt x="3" y="18"/>
                    </a:lnTo>
                    <a:lnTo>
                      <a:pt x="3" y="19"/>
                    </a:lnTo>
                    <a:lnTo>
                      <a:pt x="4" y="19"/>
                    </a:lnTo>
                    <a:lnTo>
                      <a:pt x="6" y="18"/>
                    </a:lnTo>
                    <a:lnTo>
                      <a:pt x="7" y="18"/>
                    </a:lnTo>
                    <a:lnTo>
                      <a:pt x="7" y="16"/>
                    </a:lnTo>
                    <a:lnTo>
                      <a:pt x="8" y="15"/>
                    </a:lnTo>
                    <a:lnTo>
                      <a:pt x="9" y="15"/>
                    </a:lnTo>
                    <a:lnTo>
                      <a:pt x="10" y="15"/>
                    </a:lnTo>
                    <a:lnTo>
                      <a:pt x="10" y="16"/>
                    </a:lnTo>
                    <a:lnTo>
                      <a:pt x="9" y="17"/>
                    </a:lnTo>
                    <a:lnTo>
                      <a:pt x="10" y="17"/>
                    </a:lnTo>
                    <a:lnTo>
                      <a:pt x="12" y="16"/>
                    </a:lnTo>
                    <a:lnTo>
                      <a:pt x="19" y="14"/>
                    </a:lnTo>
                    <a:lnTo>
                      <a:pt x="20" y="14"/>
                    </a:lnTo>
                    <a:lnTo>
                      <a:pt x="20" y="15"/>
                    </a:lnTo>
                    <a:lnTo>
                      <a:pt x="19" y="16"/>
                    </a:lnTo>
                    <a:lnTo>
                      <a:pt x="22" y="16"/>
                    </a:lnTo>
                    <a:lnTo>
                      <a:pt x="25" y="17"/>
                    </a:lnTo>
                    <a:lnTo>
                      <a:pt x="28" y="19"/>
                    </a:lnTo>
                    <a:lnTo>
                      <a:pt x="29" y="19"/>
                    </a:lnTo>
                    <a:lnTo>
                      <a:pt x="29" y="18"/>
                    </a:lnTo>
                    <a:lnTo>
                      <a:pt x="30" y="18"/>
                    </a:lnTo>
                    <a:lnTo>
                      <a:pt x="31" y="19"/>
                    </a:lnTo>
                    <a:lnTo>
                      <a:pt x="32" y="19"/>
                    </a:lnTo>
                    <a:lnTo>
                      <a:pt x="32" y="20"/>
                    </a:lnTo>
                    <a:lnTo>
                      <a:pt x="31" y="20"/>
                    </a:lnTo>
                    <a:lnTo>
                      <a:pt x="32" y="20"/>
                    </a:lnTo>
                    <a:lnTo>
                      <a:pt x="36" y="23"/>
                    </a:lnTo>
                    <a:lnTo>
                      <a:pt x="36" y="24"/>
                    </a:lnTo>
                    <a:lnTo>
                      <a:pt x="36" y="25"/>
                    </a:lnTo>
                    <a:lnTo>
                      <a:pt x="35" y="26"/>
                    </a:lnTo>
                    <a:lnTo>
                      <a:pt x="35" y="25"/>
                    </a:lnTo>
                    <a:lnTo>
                      <a:pt x="34" y="25"/>
                    </a:lnTo>
                    <a:lnTo>
                      <a:pt x="34" y="26"/>
                    </a:lnTo>
                    <a:lnTo>
                      <a:pt x="35" y="27"/>
                    </a:lnTo>
                    <a:lnTo>
                      <a:pt x="40" y="25"/>
                    </a:lnTo>
                    <a:lnTo>
                      <a:pt x="41" y="24"/>
                    </a:lnTo>
                    <a:lnTo>
                      <a:pt x="43" y="24"/>
                    </a:lnTo>
                    <a:lnTo>
                      <a:pt x="47" y="21"/>
                    </a:lnTo>
                    <a:lnTo>
                      <a:pt x="50" y="21"/>
                    </a:lnTo>
                    <a:lnTo>
                      <a:pt x="50" y="20"/>
                    </a:lnTo>
                    <a:lnTo>
                      <a:pt x="49" y="19"/>
                    </a:lnTo>
                    <a:lnTo>
                      <a:pt x="50" y="18"/>
                    </a:lnTo>
                    <a:lnTo>
                      <a:pt x="55" y="17"/>
                    </a:lnTo>
                    <a:lnTo>
                      <a:pt x="61" y="20"/>
                    </a:lnTo>
                    <a:lnTo>
                      <a:pt x="61" y="21"/>
                    </a:lnTo>
                    <a:lnTo>
                      <a:pt x="63" y="23"/>
                    </a:lnTo>
                    <a:lnTo>
                      <a:pt x="65" y="25"/>
                    </a:lnTo>
                    <a:lnTo>
                      <a:pt x="69" y="28"/>
                    </a:lnTo>
                    <a:lnTo>
                      <a:pt x="69" y="29"/>
                    </a:lnTo>
                    <a:lnTo>
                      <a:pt x="71" y="30"/>
                    </a:lnTo>
                    <a:lnTo>
                      <a:pt x="74" y="30"/>
                    </a:lnTo>
                    <a:lnTo>
                      <a:pt x="76" y="34"/>
                    </a:lnTo>
                    <a:lnTo>
                      <a:pt x="77" y="35"/>
                    </a:lnTo>
                    <a:lnTo>
                      <a:pt x="77" y="36"/>
                    </a:lnTo>
                    <a:lnTo>
                      <a:pt x="78" y="39"/>
                    </a:lnTo>
                    <a:lnTo>
                      <a:pt x="77" y="43"/>
                    </a:lnTo>
                    <a:lnTo>
                      <a:pt x="76" y="48"/>
                    </a:lnTo>
                    <a:lnTo>
                      <a:pt x="76" y="51"/>
                    </a:lnTo>
                    <a:lnTo>
                      <a:pt x="77" y="53"/>
                    </a:lnTo>
                    <a:lnTo>
                      <a:pt x="80" y="54"/>
                    </a:lnTo>
                    <a:lnTo>
                      <a:pt x="80" y="53"/>
                    </a:lnTo>
                    <a:lnTo>
                      <a:pt x="80" y="52"/>
                    </a:lnTo>
                    <a:lnTo>
                      <a:pt x="79" y="50"/>
                    </a:lnTo>
                    <a:lnTo>
                      <a:pt x="79" y="49"/>
                    </a:lnTo>
                    <a:lnTo>
                      <a:pt x="80" y="49"/>
                    </a:lnTo>
                    <a:lnTo>
                      <a:pt x="82" y="51"/>
                    </a:lnTo>
                    <a:lnTo>
                      <a:pt x="82" y="50"/>
                    </a:lnTo>
                    <a:lnTo>
                      <a:pt x="83" y="50"/>
                    </a:lnTo>
                    <a:lnTo>
                      <a:pt x="84" y="51"/>
                    </a:lnTo>
                    <a:lnTo>
                      <a:pt x="83" y="52"/>
                    </a:lnTo>
                    <a:lnTo>
                      <a:pt x="83" y="53"/>
                    </a:lnTo>
                    <a:lnTo>
                      <a:pt x="82" y="54"/>
                    </a:lnTo>
                    <a:lnTo>
                      <a:pt x="81" y="57"/>
                    </a:lnTo>
                    <a:lnTo>
                      <a:pt x="80" y="57"/>
                    </a:lnTo>
                    <a:lnTo>
                      <a:pt x="80" y="59"/>
                    </a:lnTo>
                    <a:lnTo>
                      <a:pt x="81" y="59"/>
                    </a:lnTo>
                    <a:lnTo>
                      <a:pt x="83" y="61"/>
                    </a:lnTo>
                    <a:lnTo>
                      <a:pt x="85" y="66"/>
                    </a:lnTo>
                    <a:lnTo>
                      <a:pt x="89" y="68"/>
                    </a:lnTo>
                    <a:lnTo>
                      <a:pt x="89" y="67"/>
                    </a:lnTo>
                    <a:lnTo>
                      <a:pt x="90" y="67"/>
                    </a:lnTo>
                    <a:lnTo>
                      <a:pt x="91" y="69"/>
                    </a:lnTo>
                    <a:lnTo>
                      <a:pt x="91" y="70"/>
                    </a:lnTo>
                    <a:lnTo>
                      <a:pt x="92" y="73"/>
                    </a:lnTo>
                    <a:lnTo>
                      <a:pt x="94" y="74"/>
                    </a:lnTo>
                    <a:lnTo>
                      <a:pt x="95" y="74"/>
                    </a:lnTo>
                    <a:lnTo>
                      <a:pt x="98" y="81"/>
                    </a:lnTo>
                    <a:lnTo>
                      <a:pt x="99" y="82"/>
                    </a:lnTo>
                    <a:lnTo>
                      <a:pt x="102" y="83"/>
                    </a:lnTo>
                    <a:lnTo>
                      <a:pt x="104" y="83"/>
                    </a:lnTo>
                    <a:lnTo>
                      <a:pt x="108" y="88"/>
                    </a:lnTo>
                    <a:lnTo>
                      <a:pt x="110" y="90"/>
                    </a:lnTo>
                    <a:lnTo>
                      <a:pt x="111" y="90"/>
                    </a:lnTo>
                    <a:lnTo>
                      <a:pt x="111" y="91"/>
                    </a:lnTo>
                    <a:lnTo>
                      <a:pt x="110" y="91"/>
                    </a:lnTo>
                    <a:lnTo>
                      <a:pt x="109" y="91"/>
                    </a:lnTo>
                    <a:lnTo>
                      <a:pt x="109" y="92"/>
                    </a:lnTo>
                    <a:lnTo>
                      <a:pt x="110" y="93"/>
                    </a:lnTo>
                    <a:lnTo>
                      <a:pt x="112" y="93"/>
                    </a:lnTo>
                    <a:lnTo>
                      <a:pt x="113" y="92"/>
                    </a:lnTo>
                    <a:lnTo>
                      <a:pt x="114" y="92"/>
                    </a:lnTo>
                    <a:lnTo>
                      <a:pt x="120" y="90"/>
                    </a:lnTo>
                    <a:lnTo>
                      <a:pt x="121" y="88"/>
                    </a:lnTo>
                    <a:lnTo>
                      <a:pt x="121" y="87"/>
                    </a:lnTo>
                    <a:lnTo>
                      <a:pt x="121" y="84"/>
                    </a:lnTo>
                    <a:lnTo>
                      <a:pt x="121" y="82"/>
                    </a:lnTo>
                    <a:lnTo>
                      <a:pt x="122" y="79"/>
                    </a:lnTo>
                    <a:lnTo>
                      <a:pt x="123" y="80"/>
                    </a:lnTo>
                    <a:lnTo>
                      <a:pt x="122" y="74"/>
                    </a:lnTo>
                    <a:lnTo>
                      <a:pt x="122" y="71"/>
                    </a:lnTo>
                    <a:lnTo>
                      <a:pt x="122" y="66"/>
                    </a:lnTo>
                    <a:lnTo>
                      <a:pt x="121" y="61"/>
                    </a:lnTo>
                    <a:lnTo>
                      <a:pt x="120" y="60"/>
                    </a:lnTo>
                    <a:lnTo>
                      <a:pt x="116" y="54"/>
                    </a:lnTo>
                    <a:lnTo>
                      <a:pt x="113" y="48"/>
                    </a:lnTo>
                    <a:lnTo>
                      <a:pt x="110" y="44"/>
                    </a:lnTo>
                    <a:lnTo>
                      <a:pt x="110" y="43"/>
                    </a:lnTo>
                    <a:lnTo>
                      <a:pt x="109" y="40"/>
                    </a:lnTo>
                    <a:lnTo>
                      <a:pt x="109" y="39"/>
                    </a:lnTo>
                    <a:lnTo>
                      <a:pt x="110" y="38"/>
                    </a:lnTo>
                    <a:lnTo>
                      <a:pt x="110" y="37"/>
                    </a:lnTo>
                    <a:lnTo>
                      <a:pt x="106" y="31"/>
                    </a:lnTo>
                    <a:lnTo>
                      <a:pt x="103" y="29"/>
                    </a:lnTo>
                    <a:lnTo>
                      <a:pt x="102" y="28"/>
                    </a:lnTo>
                    <a:lnTo>
                      <a:pt x="101" y="27"/>
                    </a:lnTo>
                    <a:lnTo>
                      <a:pt x="99" y="24"/>
                    </a:lnTo>
                    <a:lnTo>
                      <a:pt x="95" y="17"/>
                    </a:lnTo>
                    <a:lnTo>
                      <a:pt x="94" y="14"/>
                    </a:lnTo>
                    <a:lnTo>
                      <a:pt x="92" y="8"/>
                    </a:lnTo>
                    <a:lnTo>
                      <a:pt x="92" y="7"/>
                    </a:lnTo>
                    <a:lnTo>
                      <a:pt x="91" y="7"/>
                    </a:lnTo>
                    <a:lnTo>
                      <a:pt x="90" y="6"/>
                    </a:lnTo>
                    <a:lnTo>
                      <a:pt x="90" y="2"/>
                    </a:lnTo>
                    <a:lnTo>
                      <a:pt x="89" y="1"/>
                    </a:lnTo>
                    <a:lnTo>
                      <a:pt x="88" y="1"/>
                    </a:lnTo>
                    <a:lnTo>
                      <a:pt x="86" y="1"/>
                    </a:lnTo>
                    <a:lnTo>
                      <a:pt x="83" y="0"/>
                    </a:lnTo>
                    <a:lnTo>
                      <a:pt x="82" y="1"/>
                    </a:lnTo>
                    <a:lnTo>
                      <a:pt x="82" y="2"/>
                    </a:lnTo>
                    <a:lnTo>
                      <a:pt x="81" y="3"/>
                    </a:lnTo>
                    <a:lnTo>
                      <a:pt x="82" y="7"/>
                    </a:lnTo>
                    <a:lnTo>
                      <a:pt x="82" y="9"/>
                    </a:lnTo>
                    <a:lnTo>
                      <a:pt x="80" y="8"/>
                    </a:lnTo>
                    <a:lnTo>
                      <a:pt x="79" y="6"/>
                    </a:lnTo>
                    <a:lnTo>
                      <a:pt x="40" y="8"/>
                    </a:lnTo>
                    <a:lnTo>
                      <a:pt x="39" y="7"/>
                    </a:lnTo>
                    <a:lnTo>
                      <a:pt x="39" y="6"/>
                    </a:lnTo>
                    <a:lnTo>
                      <a:pt x="38" y="4"/>
                    </a:lnTo>
                    <a:lnTo>
                      <a:pt x="38" y="3"/>
                    </a:lnTo>
                    <a:close/>
                  </a:path>
                </a:pathLst>
              </a:custGeom>
              <a:solidFill>
                <a:srgbClr val="0000A0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8472" name="Freeform 190"/>
              <p:cNvSpPr>
                <a:spLocks/>
              </p:cNvSpPr>
              <p:nvPr/>
            </p:nvSpPr>
            <p:spPr bwMode="auto">
              <a:xfrm>
                <a:off x="3433" y="2298"/>
                <a:ext cx="344" cy="302"/>
              </a:xfrm>
              <a:custGeom>
                <a:avLst/>
                <a:gdLst>
                  <a:gd name="T0" fmla="*/ 0 w 67"/>
                  <a:gd name="T1" fmla="*/ 2147483647 h 62"/>
                  <a:gd name="T2" fmla="*/ 2147483647 w 67"/>
                  <a:gd name="T3" fmla="*/ 0 h 62"/>
                  <a:gd name="T4" fmla="*/ 2147483647 w 67"/>
                  <a:gd name="T5" fmla="*/ 2147483647 h 62"/>
                  <a:gd name="T6" fmla="*/ 2147483647 w 67"/>
                  <a:gd name="T7" fmla="*/ 2147483647 h 62"/>
                  <a:gd name="T8" fmla="*/ 2147483647 w 67"/>
                  <a:gd name="T9" fmla="*/ 2147483647 h 62"/>
                  <a:gd name="T10" fmla="*/ 2147483647 w 67"/>
                  <a:gd name="T11" fmla="*/ 2147483647 h 62"/>
                  <a:gd name="T12" fmla="*/ 2147483647 w 67"/>
                  <a:gd name="T13" fmla="*/ 2147483647 h 62"/>
                  <a:gd name="T14" fmla="*/ 2147483647 w 67"/>
                  <a:gd name="T15" fmla="*/ 2147483647 h 62"/>
                  <a:gd name="T16" fmla="*/ 2147483647 w 67"/>
                  <a:gd name="T17" fmla="*/ 2147483647 h 62"/>
                  <a:gd name="T18" fmla="*/ 2147483647 w 67"/>
                  <a:gd name="T19" fmla="*/ 2147483647 h 62"/>
                  <a:gd name="T20" fmla="*/ 2147483647 w 67"/>
                  <a:gd name="T21" fmla="*/ 2147483647 h 62"/>
                  <a:gd name="T22" fmla="*/ 2147483647 w 67"/>
                  <a:gd name="T23" fmla="*/ 2147483647 h 62"/>
                  <a:gd name="T24" fmla="*/ 2147483647 w 67"/>
                  <a:gd name="T25" fmla="*/ 2147483647 h 62"/>
                  <a:gd name="T26" fmla="*/ 2147483647 w 67"/>
                  <a:gd name="T27" fmla="*/ 2147483647 h 62"/>
                  <a:gd name="T28" fmla="*/ 2147483647 w 67"/>
                  <a:gd name="T29" fmla="*/ 2147483647 h 62"/>
                  <a:gd name="T30" fmla="*/ 2147483647 w 67"/>
                  <a:gd name="T31" fmla="*/ 2147483647 h 62"/>
                  <a:gd name="T32" fmla="*/ 2147483647 w 67"/>
                  <a:gd name="T33" fmla="*/ 2147483647 h 62"/>
                  <a:gd name="T34" fmla="*/ 2147483647 w 67"/>
                  <a:gd name="T35" fmla="*/ 2147483647 h 62"/>
                  <a:gd name="T36" fmla="*/ 2147483647 w 67"/>
                  <a:gd name="T37" fmla="*/ 2147483647 h 62"/>
                  <a:gd name="T38" fmla="*/ 2147483647 w 67"/>
                  <a:gd name="T39" fmla="*/ 2147483647 h 62"/>
                  <a:gd name="T40" fmla="*/ 2147483647 w 67"/>
                  <a:gd name="T41" fmla="*/ 2147483647 h 62"/>
                  <a:gd name="T42" fmla="*/ 2147483647 w 67"/>
                  <a:gd name="T43" fmla="*/ 2147483647 h 62"/>
                  <a:gd name="T44" fmla="*/ 2147483647 w 67"/>
                  <a:gd name="T45" fmla="*/ 2147483647 h 62"/>
                  <a:gd name="T46" fmla="*/ 2147483647 w 67"/>
                  <a:gd name="T47" fmla="*/ 2147483647 h 62"/>
                  <a:gd name="T48" fmla="*/ 2147483647 w 67"/>
                  <a:gd name="T49" fmla="*/ 2147483647 h 62"/>
                  <a:gd name="T50" fmla="*/ 2147483647 w 67"/>
                  <a:gd name="T51" fmla="*/ 2147483647 h 62"/>
                  <a:gd name="T52" fmla="*/ 2147483647 w 67"/>
                  <a:gd name="T53" fmla="*/ 2147483647 h 62"/>
                  <a:gd name="T54" fmla="*/ 2147483647 w 67"/>
                  <a:gd name="T55" fmla="*/ 2147483647 h 62"/>
                  <a:gd name="T56" fmla="*/ 2147483647 w 67"/>
                  <a:gd name="T57" fmla="*/ 2147483647 h 62"/>
                  <a:gd name="T58" fmla="*/ 2147483647 w 67"/>
                  <a:gd name="T59" fmla="*/ 2147483647 h 62"/>
                  <a:gd name="T60" fmla="*/ 2147483647 w 67"/>
                  <a:gd name="T61" fmla="*/ 2147483647 h 62"/>
                  <a:gd name="T62" fmla="*/ 2147483647 w 67"/>
                  <a:gd name="T63" fmla="*/ 2147483647 h 62"/>
                  <a:gd name="T64" fmla="*/ 2147483647 w 67"/>
                  <a:gd name="T65" fmla="*/ 2147483647 h 62"/>
                  <a:gd name="T66" fmla="*/ 2147483647 w 67"/>
                  <a:gd name="T67" fmla="*/ 2147483647 h 62"/>
                  <a:gd name="T68" fmla="*/ 2147483647 w 67"/>
                  <a:gd name="T69" fmla="*/ 2147483647 h 62"/>
                  <a:gd name="T70" fmla="*/ 2147483647 w 67"/>
                  <a:gd name="T71" fmla="*/ 2147483647 h 62"/>
                  <a:gd name="T72" fmla="*/ 2147483647 w 67"/>
                  <a:gd name="T73" fmla="*/ 2147483647 h 62"/>
                  <a:gd name="T74" fmla="*/ 2147483647 w 67"/>
                  <a:gd name="T75" fmla="*/ 2147483647 h 62"/>
                  <a:gd name="T76" fmla="*/ 2147483647 w 67"/>
                  <a:gd name="T77" fmla="*/ 2147483647 h 62"/>
                  <a:gd name="T78" fmla="*/ 2147483647 w 67"/>
                  <a:gd name="T79" fmla="*/ 2147483647 h 62"/>
                  <a:gd name="T80" fmla="*/ 2147483647 w 67"/>
                  <a:gd name="T81" fmla="*/ 2147483647 h 62"/>
                  <a:gd name="T82" fmla="*/ 2147483647 w 67"/>
                  <a:gd name="T83" fmla="*/ 2147483647 h 62"/>
                  <a:gd name="T84" fmla="*/ 2147483647 w 67"/>
                  <a:gd name="T85" fmla="*/ 2147483647 h 62"/>
                  <a:gd name="T86" fmla="*/ 2147483647 w 67"/>
                  <a:gd name="T87" fmla="*/ 2147483647 h 62"/>
                  <a:gd name="T88" fmla="*/ 2147483647 w 67"/>
                  <a:gd name="T89" fmla="*/ 2147483647 h 62"/>
                  <a:gd name="T90" fmla="*/ 2147483647 w 67"/>
                  <a:gd name="T91" fmla="*/ 2147483647 h 62"/>
                  <a:gd name="T92" fmla="*/ 2147483647 w 67"/>
                  <a:gd name="T93" fmla="*/ 2147483647 h 62"/>
                  <a:gd name="T94" fmla="*/ 2147483647 w 67"/>
                  <a:gd name="T95" fmla="*/ 2147483647 h 62"/>
                  <a:gd name="T96" fmla="*/ 0 w 67"/>
                  <a:gd name="T97" fmla="*/ 2147483647 h 62"/>
                  <a:gd name="T98" fmla="*/ 0 w 67"/>
                  <a:gd name="T99" fmla="*/ 2147483647 h 62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67"/>
                  <a:gd name="T151" fmla="*/ 0 h 62"/>
                  <a:gd name="T152" fmla="*/ 67 w 67"/>
                  <a:gd name="T153" fmla="*/ 62 h 62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67" h="62">
                    <a:moveTo>
                      <a:pt x="0" y="3"/>
                    </a:moveTo>
                    <a:lnTo>
                      <a:pt x="60" y="0"/>
                    </a:lnTo>
                    <a:lnTo>
                      <a:pt x="60" y="1"/>
                    </a:lnTo>
                    <a:lnTo>
                      <a:pt x="61" y="2"/>
                    </a:lnTo>
                    <a:lnTo>
                      <a:pt x="62" y="3"/>
                    </a:lnTo>
                    <a:lnTo>
                      <a:pt x="61" y="5"/>
                    </a:lnTo>
                    <a:lnTo>
                      <a:pt x="60" y="6"/>
                    </a:lnTo>
                    <a:lnTo>
                      <a:pt x="58" y="8"/>
                    </a:lnTo>
                    <a:lnTo>
                      <a:pt x="58" y="9"/>
                    </a:lnTo>
                    <a:lnTo>
                      <a:pt x="67" y="9"/>
                    </a:lnTo>
                    <a:lnTo>
                      <a:pt x="67" y="10"/>
                    </a:lnTo>
                    <a:lnTo>
                      <a:pt x="66" y="12"/>
                    </a:lnTo>
                    <a:lnTo>
                      <a:pt x="65" y="13"/>
                    </a:lnTo>
                    <a:lnTo>
                      <a:pt x="64" y="17"/>
                    </a:lnTo>
                    <a:lnTo>
                      <a:pt x="62" y="19"/>
                    </a:lnTo>
                    <a:lnTo>
                      <a:pt x="62" y="22"/>
                    </a:lnTo>
                    <a:lnTo>
                      <a:pt x="62" y="25"/>
                    </a:lnTo>
                    <a:lnTo>
                      <a:pt x="60" y="26"/>
                    </a:lnTo>
                    <a:lnTo>
                      <a:pt x="60" y="27"/>
                    </a:lnTo>
                    <a:lnTo>
                      <a:pt x="57" y="29"/>
                    </a:lnTo>
                    <a:lnTo>
                      <a:pt x="57" y="32"/>
                    </a:lnTo>
                    <a:lnTo>
                      <a:pt x="57" y="35"/>
                    </a:lnTo>
                    <a:lnTo>
                      <a:pt x="56" y="36"/>
                    </a:lnTo>
                    <a:lnTo>
                      <a:pt x="54" y="38"/>
                    </a:lnTo>
                    <a:lnTo>
                      <a:pt x="52" y="40"/>
                    </a:lnTo>
                    <a:lnTo>
                      <a:pt x="51" y="41"/>
                    </a:lnTo>
                    <a:lnTo>
                      <a:pt x="51" y="43"/>
                    </a:lnTo>
                    <a:lnTo>
                      <a:pt x="50" y="45"/>
                    </a:lnTo>
                    <a:lnTo>
                      <a:pt x="50" y="46"/>
                    </a:lnTo>
                    <a:lnTo>
                      <a:pt x="49" y="49"/>
                    </a:lnTo>
                    <a:lnTo>
                      <a:pt x="48" y="51"/>
                    </a:lnTo>
                    <a:lnTo>
                      <a:pt x="49" y="54"/>
                    </a:lnTo>
                    <a:lnTo>
                      <a:pt x="50" y="55"/>
                    </a:lnTo>
                    <a:lnTo>
                      <a:pt x="50" y="57"/>
                    </a:lnTo>
                    <a:lnTo>
                      <a:pt x="50" y="58"/>
                    </a:lnTo>
                    <a:lnTo>
                      <a:pt x="49" y="60"/>
                    </a:lnTo>
                    <a:lnTo>
                      <a:pt x="50" y="61"/>
                    </a:lnTo>
                    <a:lnTo>
                      <a:pt x="8" y="62"/>
                    </a:lnTo>
                    <a:lnTo>
                      <a:pt x="8" y="53"/>
                    </a:lnTo>
                    <a:lnTo>
                      <a:pt x="6" y="52"/>
                    </a:lnTo>
                    <a:lnTo>
                      <a:pt x="4" y="53"/>
                    </a:lnTo>
                    <a:lnTo>
                      <a:pt x="2" y="51"/>
                    </a:lnTo>
                    <a:lnTo>
                      <a:pt x="2" y="22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A0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8473" name="Freeform 191"/>
              <p:cNvSpPr>
                <a:spLocks/>
              </p:cNvSpPr>
              <p:nvPr/>
            </p:nvSpPr>
            <p:spPr bwMode="auto">
              <a:xfrm>
                <a:off x="1491" y="1614"/>
                <a:ext cx="553" cy="897"/>
              </a:xfrm>
              <a:custGeom>
                <a:avLst/>
                <a:gdLst>
                  <a:gd name="T0" fmla="*/ 2147483647 w 108"/>
                  <a:gd name="T1" fmla="*/ 2147483647 h 184"/>
                  <a:gd name="T2" fmla="*/ 2147483647 w 108"/>
                  <a:gd name="T3" fmla="*/ 2147483647 h 184"/>
                  <a:gd name="T4" fmla="*/ 2147483647 w 108"/>
                  <a:gd name="T5" fmla="*/ 2147483647 h 184"/>
                  <a:gd name="T6" fmla="*/ 2147483647 w 108"/>
                  <a:gd name="T7" fmla="*/ 2147483647 h 184"/>
                  <a:gd name="T8" fmla="*/ 2147483647 w 108"/>
                  <a:gd name="T9" fmla="*/ 2147483647 h 184"/>
                  <a:gd name="T10" fmla="*/ 2147483647 w 108"/>
                  <a:gd name="T11" fmla="*/ 2147483647 h 184"/>
                  <a:gd name="T12" fmla="*/ 2147483647 w 108"/>
                  <a:gd name="T13" fmla="*/ 2147483647 h 184"/>
                  <a:gd name="T14" fmla="*/ 2147483647 w 108"/>
                  <a:gd name="T15" fmla="*/ 2147483647 h 184"/>
                  <a:gd name="T16" fmla="*/ 2147483647 w 108"/>
                  <a:gd name="T17" fmla="*/ 2147483647 h 184"/>
                  <a:gd name="T18" fmla="*/ 2147483647 w 108"/>
                  <a:gd name="T19" fmla="*/ 2147483647 h 184"/>
                  <a:gd name="T20" fmla="*/ 2147483647 w 108"/>
                  <a:gd name="T21" fmla="*/ 2147483647 h 184"/>
                  <a:gd name="T22" fmla="*/ 2147483647 w 108"/>
                  <a:gd name="T23" fmla="*/ 2147483647 h 184"/>
                  <a:gd name="T24" fmla="*/ 2147483647 w 108"/>
                  <a:gd name="T25" fmla="*/ 2147483647 h 184"/>
                  <a:gd name="T26" fmla="*/ 2147483647 w 108"/>
                  <a:gd name="T27" fmla="*/ 2147483647 h 184"/>
                  <a:gd name="T28" fmla="*/ 2147483647 w 108"/>
                  <a:gd name="T29" fmla="*/ 2147483647 h 184"/>
                  <a:gd name="T30" fmla="*/ 2147483647 w 108"/>
                  <a:gd name="T31" fmla="*/ 2147483647 h 184"/>
                  <a:gd name="T32" fmla="*/ 2147483647 w 108"/>
                  <a:gd name="T33" fmla="*/ 2147483647 h 184"/>
                  <a:gd name="T34" fmla="*/ 2147483647 w 108"/>
                  <a:gd name="T35" fmla="*/ 2147483647 h 184"/>
                  <a:gd name="T36" fmla="*/ 2147483647 w 108"/>
                  <a:gd name="T37" fmla="*/ 2147483647 h 184"/>
                  <a:gd name="T38" fmla="*/ 2147483647 w 108"/>
                  <a:gd name="T39" fmla="*/ 2147483647 h 184"/>
                  <a:gd name="T40" fmla="*/ 2147483647 w 108"/>
                  <a:gd name="T41" fmla="*/ 2147483647 h 184"/>
                  <a:gd name="T42" fmla="*/ 2147483647 w 108"/>
                  <a:gd name="T43" fmla="*/ 2147483647 h 184"/>
                  <a:gd name="T44" fmla="*/ 2147483647 w 108"/>
                  <a:gd name="T45" fmla="*/ 2147483647 h 184"/>
                  <a:gd name="T46" fmla="*/ 2147483647 w 108"/>
                  <a:gd name="T47" fmla="*/ 2147483647 h 184"/>
                  <a:gd name="T48" fmla="*/ 2147483647 w 108"/>
                  <a:gd name="T49" fmla="*/ 2147483647 h 184"/>
                  <a:gd name="T50" fmla="*/ 2147483647 w 108"/>
                  <a:gd name="T51" fmla="*/ 2147483647 h 184"/>
                  <a:gd name="T52" fmla="*/ 2147483647 w 108"/>
                  <a:gd name="T53" fmla="*/ 2147483647 h 184"/>
                  <a:gd name="T54" fmla="*/ 2147483647 w 108"/>
                  <a:gd name="T55" fmla="*/ 2147483647 h 184"/>
                  <a:gd name="T56" fmla="*/ 2147483647 w 108"/>
                  <a:gd name="T57" fmla="*/ 2147483647 h 184"/>
                  <a:gd name="T58" fmla="*/ 2147483647 w 108"/>
                  <a:gd name="T59" fmla="*/ 2147483647 h 184"/>
                  <a:gd name="T60" fmla="*/ 2147483647 w 108"/>
                  <a:gd name="T61" fmla="*/ 2147483647 h 184"/>
                  <a:gd name="T62" fmla="*/ 0 w 108"/>
                  <a:gd name="T63" fmla="*/ 2147483647 h 184"/>
                  <a:gd name="T64" fmla="*/ 0 w 108"/>
                  <a:gd name="T65" fmla="*/ 2147483647 h 184"/>
                  <a:gd name="T66" fmla="*/ 2147483647 w 108"/>
                  <a:gd name="T67" fmla="*/ 2147483647 h 184"/>
                  <a:gd name="T68" fmla="*/ 2147483647 w 108"/>
                  <a:gd name="T69" fmla="*/ 2147483647 h 184"/>
                  <a:gd name="T70" fmla="*/ 2147483647 w 108"/>
                  <a:gd name="T71" fmla="*/ 2147483647 h 184"/>
                  <a:gd name="T72" fmla="*/ 2147483647 w 108"/>
                  <a:gd name="T73" fmla="*/ 2147483647 h 184"/>
                  <a:gd name="T74" fmla="*/ 2147483647 w 108"/>
                  <a:gd name="T75" fmla="*/ 2147483647 h 184"/>
                  <a:gd name="T76" fmla="*/ 2147483647 w 108"/>
                  <a:gd name="T77" fmla="*/ 2147483647 h 184"/>
                  <a:gd name="T78" fmla="*/ 2147483647 w 108"/>
                  <a:gd name="T79" fmla="*/ 2147483647 h 184"/>
                  <a:gd name="T80" fmla="*/ 2147483647 w 108"/>
                  <a:gd name="T81" fmla="*/ 2147483647 h 184"/>
                  <a:gd name="T82" fmla="*/ 2147483647 w 108"/>
                  <a:gd name="T83" fmla="*/ 2147483647 h 184"/>
                  <a:gd name="T84" fmla="*/ 2147483647 w 108"/>
                  <a:gd name="T85" fmla="*/ 2147483647 h 184"/>
                  <a:gd name="T86" fmla="*/ 2147483647 w 108"/>
                  <a:gd name="T87" fmla="*/ 2147483647 h 184"/>
                  <a:gd name="T88" fmla="*/ 2147483647 w 108"/>
                  <a:gd name="T89" fmla="*/ 2147483647 h 184"/>
                  <a:gd name="T90" fmla="*/ 2147483647 w 108"/>
                  <a:gd name="T91" fmla="*/ 2147483647 h 184"/>
                  <a:gd name="T92" fmla="*/ 2147483647 w 108"/>
                  <a:gd name="T93" fmla="*/ 2147483647 h 184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108"/>
                  <a:gd name="T142" fmla="*/ 0 h 184"/>
                  <a:gd name="T143" fmla="*/ 108 w 108"/>
                  <a:gd name="T144" fmla="*/ 184 h 184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108" h="184">
                    <a:moveTo>
                      <a:pt x="94" y="183"/>
                    </a:moveTo>
                    <a:lnTo>
                      <a:pt x="61" y="180"/>
                    </a:lnTo>
                    <a:lnTo>
                      <a:pt x="61" y="179"/>
                    </a:lnTo>
                    <a:lnTo>
                      <a:pt x="60" y="178"/>
                    </a:lnTo>
                    <a:lnTo>
                      <a:pt x="60" y="177"/>
                    </a:lnTo>
                    <a:lnTo>
                      <a:pt x="61" y="177"/>
                    </a:lnTo>
                    <a:lnTo>
                      <a:pt x="60" y="176"/>
                    </a:lnTo>
                    <a:lnTo>
                      <a:pt x="60" y="175"/>
                    </a:lnTo>
                    <a:lnTo>
                      <a:pt x="60" y="174"/>
                    </a:lnTo>
                    <a:lnTo>
                      <a:pt x="60" y="169"/>
                    </a:lnTo>
                    <a:lnTo>
                      <a:pt x="57" y="163"/>
                    </a:lnTo>
                    <a:lnTo>
                      <a:pt x="55" y="161"/>
                    </a:lnTo>
                    <a:lnTo>
                      <a:pt x="54" y="159"/>
                    </a:lnTo>
                    <a:lnTo>
                      <a:pt x="50" y="156"/>
                    </a:lnTo>
                    <a:lnTo>
                      <a:pt x="48" y="156"/>
                    </a:lnTo>
                    <a:lnTo>
                      <a:pt x="47" y="155"/>
                    </a:lnTo>
                    <a:lnTo>
                      <a:pt x="48" y="153"/>
                    </a:lnTo>
                    <a:lnTo>
                      <a:pt x="48" y="152"/>
                    </a:lnTo>
                    <a:lnTo>
                      <a:pt x="48" y="151"/>
                    </a:lnTo>
                    <a:lnTo>
                      <a:pt x="46" y="150"/>
                    </a:lnTo>
                    <a:lnTo>
                      <a:pt x="43" y="149"/>
                    </a:lnTo>
                    <a:lnTo>
                      <a:pt x="41" y="149"/>
                    </a:lnTo>
                    <a:lnTo>
                      <a:pt x="39" y="147"/>
                    </a:lnTo>
                    <a:lnTo>
                      <a:pt x="37" y="143"/>
                    </a:lnTo>
                    <a:lnTo>
                      <a:pt x="35" y="141"/>
                    </a:lnTo>
                    <a:lnTo>
                      <a:pt x="33" y="141"/>
                    </a:lnTo>
                    <a:lnTo>
                      <a:pt x="27" y="138"/>
                    </a:lnTo>
                    <a:lnTo>
                      <a:pt x="25" y="138"/>
                    </a:lnTo>
                    <a:lnTo>
                      <a:pt x="22" y="136"/>
                    </a:lnTo>
                    <a:lnTo>
                      <a:pt x="21" y="135"/>
                    </a:lnTo>
                    <a:lnTo>
                      <a:pt x="21" y="133"/>
                    </a:lnTo>
                    <a:lnTo>
                      <a:pt x="22" y="132"/>
                    </a:lnTo>
                    <a:lnTo>
                      <a:pt x="22" y="129"/>
                    </a:lnTo>
                    <a:lnTo>
                      <a:pt x="23" y="128"/>
                    </a:lnTo>
                    <a:lnTo>
                      <a:pt x="23" y="127"/>
                    </a:lnTo>
                    <a:lnTo>
                      <a:pt x="22" y="124"/>
                    </a:lnTo>
                    <a:lnTo>
                      <a:pt x="21" y="124"/>
                    </a:lnTo>
                    <a:lnTo>
                      <a:pt x="21" y="122"/>
                    </a:lnTo>
                    <a:lnTo>
                      <a:pt x="21" y="121"/>
                    </a:lnTo>
                    <a:lnTo>
                      <a:pt x="22" y="120"/>
                    </a:lnTo>
                    <a:lnTo>
                      <a:pt x="20" y="118"/>
                    </a:lnTo>
                    <a:lnTo>
                      <a:pt x="16" y="111"/>
                    </a:lnTo>
                    <a:lnTo>
                      <a:pt x="16" y="109"/>
                    </a:lnTo>
                    <a:lnTo>
                      <a:pt x="15" y="107"/>
                    </a:lnTo>
                    <a:lnTo>
                      <a:pt x="15" y="106"/>
                    </a:lnTo>
                    <a:lnTo>
                      <a:pt x="12" y="102"/>
                    </a:lnTo>
                    <a:lnTo>
                      <a:pt x="12" y="97"/>
                    </a:lnTo>
                    <a:lnTo>
                      <a:pt x="13" y="96"/>
                    </a:lnTo>
                    <a:lnTo>
                      <a:pt x="14" y="96"/>
                    </a:lnTo>
                    <a:lnTo>
                      <a:pt x="15" y="95"/>
                    </a:lnTo>
                    <a:lnTo>
                      <a:pt x="15" y="92"/>
                    </a:lnTo>
                    <a:lnTo>
                      <a:pt x="14" y="91"/>
                    </a:lnTo>
                    <a:lnTo>
                      <a:pt x="12" y="90"/>
                    </a:lnTo>
                    <a:lnTo>
                      <a:pt x="10" y="88"/>
                    </a:lnTo>
                    <a:lnTo>
                      <a:pt x="9" y="86"/>
                    </a:lnTo>
                    <a:lnTo>
                      <a:pt x="9" y="80"/>
                    </a:lnTo>
                    <a:lnTo>
                      <a:pt x="10" y="79"/>
                    </a:lnTo>
                    <a:lnTo>
                      <a:pt x="9" y="78"/>
                    </a:lnTo>
                    <a:lnTo>
                      <a:pt x="10" y="78"/>
                    </a:lnTo>
                    <a:lnTo>
                      <a:pt x="10" y="75"/>
                    </a:lnTo>
                    <a:lnTo>
                      <a:pt x="11" y="75"/>
                    </a:lnTo>
                    <a:lnTo>
                      <a:pt x="12" y="76"/>
                    </a:lnTo>
                    <a:lnTo>
                      <a:pt x="12" y="78"/>
                    </a:lnTo>
                    <a:lnTo>
                      <a:pt x="12" y="79"/>
                    </a:lnTo>
                    <a:lnTo>
                      <a:pt x="14" y="80"/>
                    </a:lnTo>
                    <a:lnTo>
                      <a:pt x="14" y="79"/>
                    </a:lnTo>
                    <a:lnTo>
                      <a:pt x="15" y="78"/>
                    </a:lnTo>
                    <a:lnTo>
                      <a:pt x="14" y="75"/>
                    </a:lnTo>
                    <a:lnTo>
                      <a:pt x="13" y="73"/>
                    </a:lnTo>
                    <a:lnTo>
                      <a:pt x="14" y="71"/>
                    </a:lnTo>
                    <a:lnTo>
                      <a:pt x="13" y="70"/>
                    </a:lnTo>
                    <a:lnTo>
                      <a:pt x="12" y="72"/>
                    </a:lnTo>
                    <a:lnTo>
                      <a:pt x="12" y="73"/>
                    </a:lnTo>
                    <a:lnTo>
                      <a:pt x="11" y="74"/>
                    </a:lnTo>
                    <a:lnTo>
                      <a:pt x="9" y="73"/>
                    </a:lnTo>
                    <a:lnTo>
                      <a:pt x="7" y="70"/>
                    </a:lnTo>
                    <a:lnTo>
                      <a:pt x="5" y="69"/>
                    </a:lnTo>
                    <a:lnTo>
                      <a:pt x="6" y="68"/>
                    </a:lnTo>
                    <a:lnTo>
                      <a:pt x="6" y="61"/>
                    </a:lnTo>
                    <a:lnTo>
                      <a:pt x="4" y="59"/>
                    </a:lnTo>
                    <a:lnTo>
                      <a:pt x="3" y="56"/>
                    </a:lnTo>
                    <a:lnTo>
                      <a:pt x="1" y="51"/>
                    </a:lnTo>
                    <a:lnTo>
                      <a:pt x="2" y="49"/>
                    </a:lnTo>
                    <a:lnTo>
                      <a:pt x="1" y="48"/>
                    </a:lnTo>
                    <a:lnTo>
                      <a:pt x="1" y="46"/>
                    </a:lnTo>
                    <a:lnTo>
                      <a:pt x="2" y="43"/>
                    </a:lnTo>
                    <a:lnTo>
                      <a:pt x="3" y="41"/>
                    </a:lnTo>
                    <a:lnTo>
                      <a:pt x="4" y="40"/>
                    </a:lnTo>
                    <a:lnTo>
                      <a:pt x="3" y="36"/>
                    </a:lnTo>
                    <a:lnTo>
                      <a:pt x="2" y="33"/>
                    </a:lnTo>
                    <a:lnTo>
                      <a:pt x="2" y="32"/>
                    </a:lnTo>
                    <a:lnTo>
                      <a:pt x="1" y="31"/>
                    </a:lnTo>
                    <a:lnTo>
                      <a:pt x="0" y="30"/>
                    </a:lnTo>
                    <a:lnTo>
                      <a:pt x="0" y="28"/>
                    </a:lnTo>
                    <a:lnTo>
                      <a:pt x="0" y="26"/>
                    </a:lnTo>
                    <a:lnTo>
                      <a:pt x="0" y="24"/>
                    </a:lnTo>
                    <a:lnTo>
                      <a:pt x="2" y="21"/>
                    </a:lnTo>
                    <a:lnTo>
                      <a:pt x="6" y="16"/>
                    </a:lnTo>
                    <a:lnTo>
                      <a:pt x="6" y="15"/>
                    </a:lnTo>
                    <a:lnTo>
                      <a:pt x="7" y="13"/>
                    </a:lnTo>
                    <a:lnTo>
                      <a:pt x="8" y="12"/>
                    </a:lnTo>
                    <a:lnTo>
                      <a:pt x="9" y="10"/>
                    </a:lnTo>
                    <a:lnTo>
                      <a:pt x="9" y="5"/>
                    </a:lnTo>
                    <a:lnTo>
                      <a:pt x="8" y="3"/>
                    </a:lnTo>
                    <a:lnTo>
                      <a:pt x="9" y="1"/>
                    </a:lnTo>
                    <a:lnTo>
                      <a:pt x="10" y="0"/>
                    </a:lnTo>
                    <a:lnTo>
                      <a:pt x="61" y="13"/>
                    </a:lnTo>
                    <a:lnTo>
                      <a:pt x="48" y="64"/>
                    </a:lnTo>
                    <a:lnTo>
                      <a:pt x="104" y="146"/>
                    </a:lnTo>
                    <a:lnTo>
                      <a:pt x="104" y="148"/>
                    </a:lnTo>
                    <a:lnTo>
                      <a:pt x="104" y="149"/>
                    </a:lnTo>
                    <a:lnTo>
                      <a:pt x="104" y="150"/>
                    </a:lnTo>
                    <a:lnTo>
                      <a:pt x="105" y="152"/>
                    </a:lnTo>
                    <a:lnTo>
                      <a:pt x="105" y="153"/>
                    </a:lnTo>
                    <a:lnTo>
                      <a:pt x="105" y="155"/>
                    </a:lnTo>
                    <a:lnTo>
                      <a:pt x="106" y="157"/>
                    </a:lnTo>
                    <a:lnTo>
                      <a:pt x="107" y="158"/>
                    </a:lnTo>
                    <a:lnTo>
                      <a:pt x="108" y="160"/>
                    </a:lnTo>
                    <a:lnTo>
                      <a:pt x="107" y="160"/>
                    </a:lnTo>
                    <a:lnTo>
                      <a:pt x="105" y="161"/>
                    </a:lnTo>
                    <a:lnTo>
                      <a:pt x="103" y="162"/>
                    </a:lnTo>
                    <a:lnTo>
                      <a:pt x="102" y="164"/>
                    </a:lnTo>
                    <a:lnTo>
                      <a:pt x="100" y="169"/>
                    </a:lnTo>
                    <a:lnTo>
                      <a:pt x="98" y="172"/>
                    </a:lnTo>
                    <a:lnTo>
                      <a:pt x="96" y="172"/>
                    </a:lnTo>
                    <a:lnTo>
                      <a:pt x="96" y="173"/>
                    </a:lnTo>
                    <a:lnTo>
                      <a:pt x="97" y="174"/>
                    </a:lnTo>
                    <a:lnTo>
                      <a:pt x="96" y="175"/>
                    </a:lnTo>
                    <a:lnTo>
                      <a:pt x="96" y="177"/>
                    </a:lnTo>
                    <a:lnTo>
                      <a:pt x="96" y="178"/>
                    </a:lnTo>
                    <a:lnTo>
                      <a:pt x="98" y="180"/>
                    </a:lnTo>
                    <a:lnTo>
                      <a:pt x="99" y="181"/>
                    </a:lnTo>
                    <a:lnTo>
                      <a:pt x="98" y="181"/>
                    </a:lnTo>
                    <a:lnTo>
                      <a:pt x="98" y="183"/>
                    </a:lnTo>
                    <a:lnTo>
                      <a:pt x="97" y="184"/>
                    </a:lnTo>
                    <a:lnTo>
                      <a:pt x="96" y="184"/>
                    </a:lnTo>
                    <a:lnTo>
                      <a:pt x="94" y="183"/>
                    </a:lnTo>
                    <a:close/>
                  </a:path>
                </a:pathLst>
              </a:custGeom>
              <a:solidFill>
                <a:srgbClr val="0000A0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8474" name="Freeform 192"/>
              <p:cNvSpPr>
                <a:spLocks/>
              </p:cNvSpPr>
              <p:nvPr/>
            </p:nvSpPr>
            <p:spPr bwMode="auto">
              <a:xfrm>
                <a:off x="2356" y="1545"/>
                <a:ext cx="483" cy="381"/>
              </a:xfrm>
              <a:custGeom>
                <a:avLst/>
                <a:gdLst>
                  <a:gd name="T0" fmla="*/ 2147483647 w 94"/>
                  <a:gd name="T1" fmla="*/ 2147483647 h 78"/>
                  <a:gd name="T2" fmla="*/ 2147483647 w 94"/>
                  <a:gd name="T3" fmla="*/ 2147483647 h 78"/>
                  <a:gd name="T4" fmla="*/ 2147483647 w 94"/>
                  <a:gd name="T5" fmla="*/ 2147483647 h 78"/>
                  <a:gd name="T6" fmla="*/ 2147483647 w 94"/>
                  <a:gd name="T7" fmla="*/ 0 h 78"/>
                  <a:gd name="T8" fmla="*/ 2147483647 w 94"/>
                  <a:gd name="T9" fmla="*/ 2147483647 h 78"/>
                  <a:gd name="T10" fmla="*/ 2147483647 w 94"/>
                  <a:gd name="T11" fmla="*/ 2147483647 h 78"/>
                  <a:gd name="T12" fmla="*/ 2147483647 w 94"/>
                  <a:gd name="T13" fmla="*/ 2147483647 h 78"/>
                  <a:gd name="T14" fmla="*/ 0 w 94"/>
                  <a:gd name="T15" fmla="*/ 2147483647 h 78"/>
                  <a:gd name="T16" fmla="*/ 2147483647 w 94"/>
                  <a:gd name="T17" fmla="*/ 2147483647 h 78"/>
                  <a:gd name="T18" fmla="*/ 2147483647 w 94"/>
                  <a:gd name="T19" fmla="*/ 2147483647 h 78"/>
                  <a:gd name="T20" fmla="*/ 2147483647 w 94"/>
                  <a:gd name="T21" fmla="*/ 2147483647 h 78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94"/>
                  <a:gd name="T34" fmla="*/ 0 h 78"/>
                  <a:gd name="T35" fmla="*/ 94 w 94"/>
                  <a:gd name="T36" fmla="*/ 78 h 78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94" h="78">
                    <a:moveTo>
                      <a:pt x="88" y="78"/>
                    </a:moveTo>
                    <a:lnTo>
                      <a:pt x="91" y="44"/>
                    </a:lnTo>
                    <a:lnTo>
                      <a:pt x="94" y="10"/>
                    </a:lnTo>
                    <a:lnTo>
                      <a:pt x="10" y="0"/>
                    </a:lnTo>
                    <a:lnTo>
                      <a:pt x="9" y="8"/>
                    </a:lnTo>
                    <a:lnTo>
                      <a:pt x="3" y="50"/>
                    </a:lnTo>
                    <a:lnTo>
                      <a:pt x="2" y="50"/>
                    </a:lnTo>
                    <a:lnTo>
                      <a:pt x="0" y="67"/>
                    </a:lnTo>
                    <a:lnTo>
                      <a:pt x="25" y="71"/>
                    </a:lnTo>
                    <a:lnTo>
                      <a:pt x="88" y="78"/>
                    </a:lnTo>
                    <a:close/>
                  </a:path>
                </a:pathLst>
              </a:custGeom>
              <a:solidFill>
                <a:srgbClr val="6987EB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8475" name="Freeform 193"/>
              <p:cNvSpPr>
                <a:spLocks/>
              </p:cNvSpPr>
              <p:nvPr/>
            </p:nvSpPr>
            <p:spPr bwMode="auto">
              <a:xfrm>
                <a:off x="2434" y="1892"/>
                <a:ext cx="508" cy="375"/>
              </a:xfrm>
              <a:custGeom>
                <a:avLst/>
                <a:gdLst>
                  <a:gd name="T0" fmla="*/ 0 w 99"/>
                  <a:gd name="T1" fmla="*/ 2147483647 h 77"/>
                  <a:gd name="T2" fmla="*/ 2147483647 w 99"/>
                  <a:gd name="T3" fmla="*/ 0 h 77"/>
                  <a:gd name="T4" fmla="*/ 2147483647 w 99"/>
                  <a:gd name="T5" fmla="*/ 2147483647 h 77"/>
                  <a:gd name="T6" fmla="*/ 2147483647 w 99"/>
                  <a:gd name="T7" fmla="*/ 2147483647 h 77"/>
                  <a:gd name="T8" fmla="*/ 2147483647 w 99"/>
                  <a:gd name="T9" fmla="*/ 2147483647 h 77"/>
                  <a:gd name="T10" fmla="*/ 2147483647 w 99"/>
                  <a:gd name="T11" fmla="*/ 2147483647 h 77"/>
                  <a:gd name="T12" fmla="*/ 2147483647 w 99"/>
                  <a:gd name="T13" fmla="*/ 2147483647 h 77"/>
                  <a:gd name="T14" fmla="*/ 0 w 99"/>
                  <a:gd name="T15" fmla="*/ 2147483647 h 77"/>
                  <a:gd name="T16" fmla="*/ 0 w 99"/>
                  <a:gd name="T17" fmla="*/ 2147483647 h 7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99"/>
                  <a:gd name="T28" fmla="*/ 0 h 77"/>
                  <a:gd name="T29" fmla="*/ 99 w 99"/>
                  <a:gd name="T30" fmla="*/ 77 h 7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99" h="77">
                    <a:moveTo>
                      <a:pt x="0" y="67"/>
                    </a:moveTo>
                    <a:lnTo>
                      <a:pt x="10" y="0"/>
                    </a:lnTo>
                    <a:lnTo>
                      <a:pt x="73" y="7"/>
                    </a:lnTo>
                    <a:lnTo>
                      <a:pt x="99" y="9"/>
                    </a:lnTo>
                    <a:lnTo>
                      <a:pt x="98" y="26"/>
                    </a:lnTo>
                    <a:lnTo>
                      <a:pt x="95" y="77"/>
                    </a:lnTo>
                    <a:lnTo>
                      <a:pt x="82" y="76"/>
                    </a:lnTo>
                    <a:lnTo>
                      <a:pt x="0" y="67"/>
                    </a:lnTo>
                    <a:close/>
                  </a:path>
                </a:pathLst>
              </a:custGeom>
              <a:solidFill>
                <a:srgbClr val="6987EB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8476" name="Freeform 194"/>
              <p:cNvSpPr>
                <a:spLocks/>
              </p:cNvSpPr>
              <p:nvPr/>
            </p:nvSpPr>
            <p:spPr bwMode="auto">
              <a:xfrm>
                <a:off x="2368" y="2218"/>
                <a:ext cx="485" cy="478"/>
              </a:xfrm>
              <a:custGeom>
                <a:avLst/>
                <a:gdLst>
                  <a:gd name="T0" fmla="*/ 2147483647 w 95"/>
                  <a:gd name="T1" fmla="*/ 0 h 98"/>
                  <a:gd name="T2" fmla="*/ 0 w 95"/>
                  <a:gd name="T3" fmla="*/ 2147483647 h 98"/>
                  <a:gd name="T4" fmla="*/ 0 w 95"/>
                  <a:gd name="T5" fmla="*/ 2147483647 h 98"/>
                  <a:gd name="T6" fmla="*/ 2147483647 w 95"/>
                  <a:gd name="T7" fmla="*/ 2147483647 h 98"/>
                  <a:gd name="T8" fmla="*/ 2147483647 w 95"/>
                  <a:gd name="T9" fmla="*/ 2147483647 h 98"/>
                  <a:gd name="T10" fmla="*/ 2147483647 w 95"/>
                  <a:gd name="T11" fmla="*/ 2147483647 h 98"/>
                  <a:gd name="T12" fmla="*/ 2147483647 w 95"/>
                  <a:gd name="T13" fmla="*/ 2147483647 h 98"/>
                  <a:gd name="T14" fmla="*/ 2147483647 w 95"/>
                  <a:gd name="T15" fmla="*/ 2147483647 h 98"/>
                  <a:gd name="T16" fmla="*/ 2147483647 w 95"/>
                  <a:gd name="T17" fmla="*/ 2147483647 h 98"/>
                  <a:gd name="T18" fmla="*/ 2147483647 w 95"/>
                  <a:gd name="T19" fmla="*/ 2147483647 h 98"/>
                  <a:gd name="T20" fmla="*/ 2147483647 w 95"/>
                  <a:gd name="T21" fmla="*/ 2147483647 h 98"/>
                  <a:gd name="T22" fmla="*/ 2147483647 w 95"/>
                  <a:gd name="T23" fmla="*/ 2147483647 h 98"/>
                  <a:gd name="T24" fmla="*/ 2147483647 w 95"/>
                  <a:gd name="T25" fmla="*/ 2147483647 h 98"/>
                  <a:gd name="T26" fmla="*/ 2147483647 w 95"/>
                  <a:gd name="T27" fmla="*/ 2147483647 h 98"/>
                  <a:gd name="T28" fmla="*/ 2147483647 w 95"/>
                  <a:gd name="T29" fmla="*/ 2147483647 h 98"/>
                  <a:gd name="T30" fmla="*/ 2147483647 w 95"/>
                  <a:gd name="T31" fmla="*/ 2147483647 h 98"/>
                  <a:gd name="T32" fmla="*/ 2147483647 w 95"/>
                  <a:gd name="T33" fmla="*/ 0 h 98"/>
                  <a:gd name="T34" fmla="*/ 2147483647 w 95"/>
                  <a:gd name="T35" fmla="*/ 0 h 98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95"/>
                  <a:gd name="T55" fmla="*/ 0 h 98"/>
                  <a:gd name="T56" fmla="*/ 95 w 95"/>
                  <a:gd name="T57" fmla="*/ 98 h 98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95" h="98">
                    <a:moveTo>
                      <a:pt x="13" y="0"/>
                    </a:moveTo>
                    <a:lnTo>
                      <a:pt x="0" y="96"/>
                    </a:lnTo>
                    <a:lnTo>
                      <a:pt x="12" y="98"/>
                    </a:lnTo>
                    <a:lnTo>
                      <a:pt x="13" y="90"/>
                    </a:lnTo>
                    <a:lnTo>
                      <a:pt x="37" y="93"/>
                    </a:lnTo>
                    <a:lnTo>
                      <a:pt x="36" y="92"/>
                    </a:lnTo>
                    <a:lnTo>
                      <a:pt x="37" y="91"/>
                    </a:lnTo>
                    <a:lnTo>
                      <a:pt x="36" y="90"/>
                    </a:lnTo>
                    <a:lnTo>
                      <a:pt x="87" y="94"/>
                    </a:lnTo>
                    <a:lnTo>
                      <a:pt x="93" y="18"/>
                    </a:lnTo>
                    <a:lnTo>
                      <a:pt x="94" y="18"/>
                    </a:lnTo>
                    <a:lnTo>
                      <a:pt x="95" y="9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6987EB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8477" name="Freeform 195"/>
              <p:cNvSpPr>
                <a:spLocks/>
              </p:cNvSpPr>
              <p:nvPr/>
            </p:nvSpPr>
            <p:spPr bwMode="auto">
              <a:xfrm>
                <a:off x="2552" y="2306"/>
                <a:ext cx="969" cy="898"/>
              </a:xfrm>
              <a:custGeom>
                <a:avLst/>
                <a:gdLst>
                  <a:gd name="T0" fmla="*/ 2147483647 w 189"/>
                  <a:gd name="T1" fmla="*/ 2147483647 h 184"/>
                  <a:gd name="T2" fmla="*/ 2147483647 w 189"/>
                  <a:gd name="T3" fmla="*/ 2147483647 h 184"/>
                  <a:gd name="T4" fmla="*/ 2147483647 w 189"/>
                  <a:gd name="T5" fmla="*/ 2147483647 h 184"/>
                  <a:gd name="T6" fmla="*/ 2147483647 w 189"/>
                  <a:gd name="T7" fmla="*/ 2147483647 h 184"/>
                  <a:gd name="T8" fmla="*/ 2147483647 w 189"/>
                  <a:gd name="T9" fmla="*/ 2147483647 h 184"/>
                  <a:gd name="T10" fmla="*/ 2147483647 w 189"/>
                  <a:gd name="T11" fmla="*/ 2147483647 h 184"/>
                  <a:gd name="T12" fmla="*/ 2147483647 w 189"/>
                  <a:gd name="T13" fmla="*/ 2147483647 h 184"/>
                  <a:gd name="T14" fmla="*/ 2147483647 w 189"/>
                  <a:gd name="T15" fmla="*/ 2147483647 h 184"/>
                  <a:gd name="T16" fmla="*/ 2147483647 w 189"/>
                  <a:gd name="T17" fmla="*/ 2147483647 h 184"/>
                  <a:gd name="T18" fmla="*/ 2147483647 w 189"/>
                  <a:gd name="T19" fmla="*/ 2147483647 h 184"/>
                  <a:gd name="T20" fmla="*/ 2147483647 w 189"/>
                  <a:gd name="T21" fmla="*/ 2147483647 h 184"/>
                  <a:gd name="T22" fmla="*/ 2147483647 w 189"/>
                  <a:gd name="T23" fmla="*/ 2147483647 h 184"/>
                  <a:gd name="T24" fmla="*/ 2147483647 w 189"/>
                  <a:gd name="T25" fmla="*/ 2147483647 h 184"/>
                  <a:gd name="T26" fmla="*/ 2147483647 w 189"/>
                  <a:gd name="T27" fmla="*/ 2147483647 h 184"/>
                  <a:gd name="T28" fmla="*/ 2147483647 w 189"/>
                  <a:gd name="T29" fmla="*/ 2147483647 h 184"/>
                  <a:gd name="T30" fmla="*/ 2147483647 w 189"/>
                  <a:gd name="T31" fmla="*/ 0 h 184"/>
                  <a:gd name="T32" fmla="*/ 0 w 189"/>
                  <a:gd name="T33" fmla="*/ 2147483647 h 184"/>
                  <a:gd name="T34" fmla="*/ 2147483647 w 189"/>
                  <a:gd name="T35" fmla="*/ 2147483647 h 184"/>
                  <a:gd name="T36" fmla="*/ 2147483647 w 189"/>
                  <a:gd name="T37" fmla="*/ 2147483647 h 184"/>
                  <a:gd name="T38" fmla="*/ 2147483647 w 189"/>
                  <a:gd name="T39" fmla="*/ 2147483647 h 184"/>
                  <a:gd name="T40" fmla="*/ 2147483647 w 189"/>
                  <a:gd name="T41" fmla="*/ 2147483647 h 184"/>
                  <a:gd name="T42" fmla="*/ 2147483647 w 189"/>
                  <a:gd name="T43" fmla="*/ 2147483647 h 184"/>
                  <a:gd name="T44" fmla="*/ 2147483647 w 189"/>
                  <a:gd name="T45" fmla="*/ 2147483647 h 184"/>
                  <a:gd name="T46" fmla="*/ 2147483647 w 189"/>
                  <a:gd name="T47" fmla="*/ 2147483647 h 184"/>
                  <a:gd name="T48" fmla="*/ 2147483647 w 189"/>
                  <a:gd name="T49" fmla="*/ 2147483647 h 184"/>
                  <a:gd name="T50" fmla="*/ 2147483647 w 189"/>
                  <a:gd name="T51" fmla="*/ 2147483647 h 184"/>
                  <a:gd name="T52" fmla="*/ 2147483647 w 189"/>
                  <a:gd name="T53" fmla="*/ 2147483647 h 184"/>
                  <a:gd name="T54" fmla="*/ 2147483647 w 189"/>
                  <a:gd name="T55" fmla="*/ 2147483647 h 184"/>
                  <a:gd name="T56" fmla="*/ 2147483647 w 189"/>
                  <a:gd name="T57" fmla="*/ 2147483647 h 184"/>
                  <a:gd name="T58" fmla="*/ 2147483647 w 189"/>
                  <a:gd name="T59" fmla="*/ 2147483647 h 184"/>
                  <a:gd name="T60" fmla="*/ 2147483647 w 189"/>
                  <a:gd name="T61" fmla="*/ 2147483647 h 184"/>
                  <a:gd name="T62" fmla="*/ 2147483647 w 189"/>
                  <a:gd name="T63" fmla="*/ 2147483647 h 184"/>
                  <a:gd name="T64" fmla="*/ 2147483647 w 189"/>
                  <a:gd name="T65" fmla="*/ 2147483647 h 184"/>
                  <a:gd name="T66" fmla="*/ 2147483647 w 189"/>
                  <a:gd name="T67" fmla="*/ 2147483647 h 184"/>
                  <a:gd name="T68" fmla="*/ 2147483647 w 189"/>
                  <a:gd name="T69" fmla="*/ 2147483647 h 184"/>
                  <a:gd name="T70" fmla="*/ 2147483647 w 189"/>
                  <a:gd name="T71" fmla="*/ 2147483647 h 184"/>
                  <a:gd name="T72" fmla="*/ 2147483647 w 189"/>
                  <a:gd name="T73" fmla="*/ 2147483647 h 184"/>
                  <a:gd name="T74" fmla="*/ 2147483647 w 189"/>
                  <a:gd name="T75" fmla="*/ 2147483647 h 184"/>
                  <a:gd name="T76" fmla="*/ 2147483647 w 189"/>
                  <a:gd name="T77" fmla="*/ 2147483647 h 184"/>
                  <a:gd name="T78" fmla="*/ 2147483647 w 189"/>
                  <a:gd name="T79" fmla="*/ 2147483647 h 184"/>
                  <a:gd name="T80" fmla="*/ 2147483647 w 189"/>
                  <a:gd name="T81" fmla="*/ 2147483647 h 184"/>
                  <a:gd name="T82" fmla="*/ 2147483647 w 189"/>
                  <a:gd name="T83" fmla="*/ 2147483647 h 184"/>
                  <a:gd name="T84" fmla="*/ 2147483647 w 189"/>
                  <a:gd name="T85" fmla="*/ 2147483647 h 184"/>
                  <a:gd name="T86" fmla="*/ 2147483647 w 189"/>
                  <a:gd name="T87" fmla="*/ 2147483647 h 184"/>
                  <a:gd name="T88" fmla="*/ 2147483647 w 189"/>
                  <a:gd name="T89" fmla="*/ 2147483647 h 184"/>
                  <a:gd name="T90" fmla="*/ 2147483647 w 189"/>
                  <a:gd name="T91" fmla="*/ 2147483647 h 184"/>
                  <a:gd name="T92" fmla="*/ 2147483647 w 189"/>
                  <a:gd name="T93" fmla="*/ 2147483647 h 184"/>
                  <a:gd name="T94" fmla="*/ 2147483647 w 189"/>
                  <a:gd name="T95" fmla="*/ 2147483647 h 184"/>
                  <a:gd name="T96" fmla="*/ 2147483647 w 189"/>
                  <a:gd name="T97" fmla="*/ 2147483647 h 184"/>
                  <a:gd name="T98" fmla="*/ 2147483647 w 189"/>
                  <a:gd name="T99" fmla="*/ 2147483647 h 184"/>
                  <a:gd name="T100" fmla="*/ 2147483647 w 189"/>
                  <a:gd name="T101" fmla="*/ 2147483647 h 184"/>
                  <a:gd name="T102" fmla="*/ 2147483647 w 189"/>
                  <a:gd name="T103" fmla="*/ 2147483647 h 184"/>
                  <a:gd name="T104" fmla="*/ 2147483647 w 189"/>
                  <a:gd name="T105" fmla="*/ 2147483647 h 184"/>
                  <a:gd name="T106" fmla="*/ 2147483647 w 189"/>
                  <a:gd name="T107" fmla="*/ 2147483647 h 184"/>
                  <a:gd name="T108" fmla="*/ 2147483647 w 189"/>
                  <a:gd name="T109" fmla="*/ 2147483647 h 184"/>
                  <a:gd name="T110" fmla="*/ 2147483647 w 189"/>
                  <a:gd name="T111" fmla="*/ 2147483647 h 184"/>
                  <a:gd name="T112" fmla="*/ 2147483647 w 189"/>
                  <a:gd name="T113" fmla="*/ 2147483647 h 184"/>
                  <a:gd name="T114" fmla="*/ 2147483647 w 189"/>
                  <a:gd name="T115" fmla="*/ 2147483647 h 184"/>
                  <a:gd name="T116" fmla="*/ 2147483647 w 189"/>
                  <a:gd name="T117" fmla="*/ 2147483647 h 184"/>
                  <a:gd name="T118" fmla="*/ 2147483647 w 189"/>
                  <a:gd name="T119" fmla="*/ 2147483647 h 184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189"/>
                  <a:gd name="T181" fmla="*/ 0 h 184"/>
                  <a:gd name="T182" fmla="*/ 189 w 189"/>
                  <a:gd name="T183" fmla="*/ 184 h 184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189" h="184">
                    <a:moveTo>
                      <a:pt x="174" y="51"/>
                    </a:moveTo>
                    <a:lnTo>
                      <a:pt x="173" y="51"/>
                    </a:lnTo>
                    <a:lnTo>
                      <a:pt x="172" y="51"/>
                    </a:lnTo>
                    <a:lnTo>
                      <a:pt x="171" y="50"/>
                    </a:lnTo>
                    <a:lnTo>
                      <a:pt x="165" y="47"/>
                    </a:lnTo>
                    <a:lnTo>
                      <a:pt x="164" y="47"/>
                    </a:lnTo>
                    <a:lnTo>
                      <a:pt x="162" y="48"/>
                    </a:lnTo>
                    <a:lnTo>
                      <a:pt x="159" y="47"/>
                    </a:lnTo>
                    <a:lnTo>
                      <a:pt x="158" y="47"/>
                    </a:lnTo>
                    <a:lnTo>
                      <a:pt x="157" y="47"/>
                    </a:lnTo>
                    <a:lnTo>
                      <a:pt x="154" y="48"/>
                    </a:lnTo>
                    <a:lnTo>
                      <a:pt x="151" y="49"/>
                    </a:lnTo>
                    <a:lnTo>
                      <a:pt x="150" y="49"/>
                    </a:lnTo>
                    <a:lnTo>
                      <a:pt x="148" y="51"/>
                    </a:lnTo>
                    <a:lnTo>
                      <a:pt x="146" y="49"/>
                    </a:lnTo>
                    <a:lnTo>
                      <a:pt x="145" y="49"/>
                    </a:lnTo>
                    <a:lnTo>
                      <a:pt x="145" y="48"/>
                    </a:lnTo>
                    <a:lnTo>
                      <a:pt x="143" y="48"/>
                    </a:lnTo>
                    <a:lnTo>
                      <a:pt x="143" y="49"/>
                    </a:lnTo>
                    <a:lnTo>
                      <a:pt x="142" y="49"/>
                    </a:lnTo>
                    <a:lnTo>
                      <a:pt x="141" y="48"/>
                    </a:lnTo>
                    <a:lnTo>
                      <a:pt x="140" y="47"/>
                    </a:lnTo>
                    <a:lnTo>
                      <a:pt x="139" y="48"/>
                    </a:lnTo>
                    <a:lnTo>
                      <a:pt x="138" y="49"/>
                    </a:lnTo>
                    <a:lnTo>
                      <a:pt x="138" y="50"/>
                    </a:lnTo>
                    <a:lnTo>
                      <a:pt x="137" y="51"/>
                    </a:lnTo>
                    <a:lnTo>
                      <a:pt x="136" y="50"/>
                    </a:lnTo>
                    <a:lnTo>
                      <a:pt x="137" y="48"/>
                    </a:lnTo>
                    <a:lnTo>
                      <a:pt x="136" y="48"/>
                    </a:lnTo>
                    <a:lnTo>
                      <a:pt x="135" y="48"/>
                    </a:lnTo>
                    <a:lnTo>
                      <a:pt x="134" y="49"/>
                    </a:lnTo>
                    <a:lnTo>
                      <a:pt x="133" y="49"/>
                    </a:lnTo>
                    <a:lnTo>
                      <a:pt x="130" y="46"/>
                    </a:lnTo>
                    <a:lnTo>
                      <a:pt x="129" y="47"/>
                    </a:lnTo>
                    <a:lnTo>
                      <a:pt x="128" y="48"/>
                    </a:lnTo>
                    <a:lnTo>
                      <a:pt x="126" y="48"/>
                    </a:lnTo>
                    <a:lnTo>
                      <a:pt x="126" y="46"/>
                    </a:lnTo>
                    <a:lnTo>
                      <a:pt x="125" y="46"/>
                    </a:lnTo>
                    <a:lnTo>
                      <a:pt x="124" y="44"/>
                    </a:lnTo>
                    <a:lnTo>
                      <a:pt x="123" y="44"/>
                    </a:lnTo>
                    <a:lnTo>
                      <a:pt x="120" y="43"/>
                    </a:lnTo>
                    <a:lnTo>
                      <a:pt x="119" y="44"/>
                    </a:lnTo>
                    <a:lnTo>
                      <a:pt x="117" y="44"/>
                    </a:lnTo>
                    <a:lnTo>
                      <a:pt x="117" y="42"/>
                    </a:lnTo>
                    <a:lnTo>
                      <a:pt x="116" y="43"/>
                    </a:lnTo>
                    <a:lnTo>
                      <a:pt x="115" y="43"/>
                    </a:lnTo>
                    <a:lnTo>
                      <a:pt x="113" y="42"/>
                    </a:lnTo>
                    <a:lnTo>
                      <a:pt x="109" y="42"/>
                    </a:lnTo>
                    <a:lnTo>
                      <a:pt x="109" y="41"/>
                    </a:lnTo>
                    <a:lnTo>
                      <a:pt x="108" y="40"/>
                    </a:lnTo>
                    <a:lnTo>
                      <a:pt x="108" y="39"/>
                    </a:lnTo>
                    <a:lnTo>
                      <a:pt x="106" y="38"/>
                    </a:lnTo>
                    <a:lnTo>
                      <a:pt x="105" y="39"/>
                    </a:lnTo>
                    <a:lnTo>
                      <a:pt x="103" y="39"/>
                    </a:lnTo>
                    <a:lnTo>
                      <a:pt x="102" y="38"/>
                    </a:lnTo>
                    <a:lnTo>
                      <a:pt x="100" y="36"/>
                    </a:lnTo>
                    <a:lnTo>
                      <a:pt x="99" y="35"/>
                    </a:lnTo>
                    <a:lnTo>
                      <a:pt x="98" y="35"/>
                    </a:lnTo>
                    <a:lnTo>
                      <a:pt x="99" y="2"/>
                    </a:lnTo>
                    <a:lnTo>
                      <a:pt x="58" y="0"/>
                    </a:lnTo>
                    <a:lnTo>
                      <a:pt x="57" y="0"/>
                    </a:lnTo>
                    <a:lnTo>
                      <a:pt x="51" y="76"/>
                    </a:lnTo>
                    <a:lnTo>
                      <a:pt x="0" y="72"/>
                    </a:lnTo>
                    <a:lnTo>
                      <a:pt x="1" y="73"/>
                    </a:lnTo>
                    <a:lnTo>
                      <a:pt x="0" y="74"/>
                    </a:lnTo>
                    <a:lnTo>
                      <a:pt x="1" y="75"/>
                    </a:lnTo>
                    <a:lnTo>
                      <a:pt x="3" y="77"/>
                    </a:lnTo>
                    <a:lnTo>
                      <a:pt x="4" y="79"/>
                    </a:lnTo>
                    <a:lnTo>
                      <a:pt x="5" y="81"/>
                    </a:lnTo>
                    <a:lnTo>
                      <a:pt x="8" y="83"/>
                    </a:lnTo>
                    <a:lnTo>
                      <a:pt x="16" y="92"/>
                    </a:lnTo>
                    <a:lnTo>
                      <a:pt x="22" y="98"/>
                    </a:lnTo>
                    <a:lnTo>
                      <a:pt x="23" y="99"/>
                    </a:lnTo>
                    <a:lnTo>
                      <a:pt x="23" y="100"/>
                    </a:lnTo>
                    <a:lnTo>
                      <a:pt x="23" y="101"/>
                    </a:lnTo>
                    <a:lnTo>
                      <a:pt x="24" y="102"/>
                    </a:lnTo>
                    <a:lnTo>
                      <a:pt x="25" y="104"/>
                    </a:lnTo>
                    <a:lnTo>
                      <a:pt x="25" y="110"/>
                    </a:lnTo>
                    <a:lnTo>
                      <a:pt x="25" y="112"/>
                    </a:lnTo>
                    <a:lnTo>
                      <a:pt x="28" y="115"/>
                    </a:lnTo>
                    <a:lnTo>
                      <a:pt x="38" y="123"/>
                    </a:lnTo>
                    <a:lnTo>
                      <a:pt x="45" y="127"/>
                    </a:lnTo>
                    <a:lnTo>
                      <a:pt x="46" y="127"/>
                    </a:lnTo>
                    <a:lnTo>
                      <a:pt x="48" y="127"/>
                    </a:lnTo>
                    <a:lnTo>
                      <a:pt x="49" y="125"/>
                    </a:lnTo>
                    <a:lnTo>
                      <a:pt x="50" y="124"/>
                    </a:lnTo>
                    <a:lnTo>
                      <a:pt x="53" y="117"/>
                    </a:lnTo>
                    <a:lnTo>
                      <a:pt x="55" y="115"/>
                    </a:lnTo>
                    <a:lnTo>
                      <a:pt x="56" y="114"/>
                    </a:lnTo>
                    <a:lnTo>
                      <a:pt x="58" y="115"/>
                    </a:lnTo>
                    <a:lnTo>
                      <a:pt x="59" y="115"/>
                    </a:lnTo>
                    <a:lnTo>
                      <a:pt x="59" y="114"/>
                    </a:lnTo>
                    <a:lnTo>
                      <a:pt x="60" y="113"/>
                    </a:lnTo>
                    <a:lnTo>
                      <a:pt x="61" y="114"/>
                    </a:lnTo>
                    <a:lnTo>
                      <a:pt x="62" y="114"/>
                    </a:lnTo>
                    <a:lnTo>
                      <a:pt x="66" y="115"/>
                    </a:lnTo>
                    <a:lnTo>
                      <a:pt x="67" y="115"/>
                    </a:lnTo>
                    <a:lnTo>
                      <a:pt x="70" y="116"/>
                    </a:lnTo>
                    <a:lnTo>
                      <a:pt x="71" y="116"/>
                    </a:lnTo>
                    <a:lnTo>
                      <a:pt x="74" y="117"/>
                    </a:lnTo>
                    <a:lnTo>
                      <a:pt x="75" y="119"/>
                    </a:lnTo>
                    <a:lnTo>
                      <a:pt x="75" y="120"/>
                    </a:lnTo>
                    <a:lnTo>
                      <a:pt x="76" y="120"/>
                    </a:lnTo>
                    <a:lnTo>
                      <a:pt x="77" y="121"/>
                    </a:lnTo>
                    <a:lnTo>
                      <a:pt x="79" y="123"/>
                    </a:lnTo>
                    <a:lnTo>
                      <a:pt x="82" y="126"/>
                    </a:lnTo>
                    <a:lnTo>
                      <a:pt x="83" y="128"/>
                    </a:lnTo>
                    <a:lnTo>
                      <a:pt x="83" y="129"/>
                    </a:lnTo>
                    <a:lnTo>
                      <a:pt x="88" y="140"/>
                    </a:lnTo>
                    <a:lnTo>
                      <a:pt x="89" y="142"/>
                    </a:lnTo>
                    <a:lnTo>
                      <a:pt x="93" y="147"/>
                    </a:lnTo>
                    <a:lnTo>
                      <a:pt x="94" y="149"/>
                    </a:lnTo>
                    <a:lnTo>
                      <a:pt x="97" y="152"/>
                    </a:lnTo>
                    <a:lnTo>
                      <a:pt x="98" y="153"/>
                    </a:lnTo>
                    <a:lnTo>
                      <a:pt x="99" y="154"/>
                    </a:lnTo>
                    <a:lnTo>
                      <a:pt x="100" y="155"/>
                    </a:lnTo>
                    <a:lnTo>
                      <a:pt x="100" y="159"/>
                    </a:lnTo>
                    <a:lnTo>
                      <a:pt x="101" y="160"/>
                    </a:lnTo>
                    <a:lnTo>
                      <a:pt x="101" y="164"/>
                    </a:lnTo>
                    <a:lnTo>
                      <a:pt x="102" y="165"/>
                    </a:lnTo>
                    <a:lnTo>
                      <a:pt x="105" y="172"/>
                    </a:lnTo>
                    <a:lnTo>
                      <a:pt x="106" y="174"/>
                    </a:lnTo>
                    <a:lnTo>
                      <a:pt x="108" y="174"/>
                    </a:lnTo>
                    <a:lnTo>
                      <a:pt x="111" y="176"/>
                    </a:lnTo>
                    <a:lnTo>
                      <a:pt x="114" y="177"/>
                    </a:lnTo>
                    <a:lnTo>
                      <a:pt x="119" y="180"/>
                    </a:lnTo>
                    <a:lnTo>
                      <a:pt x="125" y="181"/>
                    </a:lnTo>
                    <a:lnTo>
                      <a:pt x="126" y="181"/>
                    </a:lnTo>
                    <a:lnTo>
                      <a:pt x="130" y="183"/>
                    </a:lnTo>
                    <a:lnTo>
                      <a:pt x="132" y="184"/>
                    </a:lnTo>
                    <a:lnTo>
                      <a:pt x="133" y="182"/>
                    </a:lnTo>
                    <a:lnTo>
                      <a:pt x="135" y="182"/>
                    </a:lnTo>
                    <a:lnTo>
                      <a:pt x="135" y="181"/>
                    </a:lnTo>
                    <a:lnTo>
                      <a:pt x="134" y="180"/>
                    </a:lnTo>
                    <a:lnTo>
                      <a:pt x="133" y="178"/>
                    </a:lnTo>
                    <a:lnTo>
                      <a:pt x="130" y="170"/>
                    </a:lnTo>
                    <a:lnTo>
                      <a:pt x="129" y="167"/>
                    </a:lnTo>
                    <a:lnTo>
                      <a:pt x="131" y="162"/>
                    </a:lnTo>
                    <a:lnTo>
                      <a:pt x="131" y="160"/>
                    </a:lnTo>
                    <a:lnTo>
                      <a:pt x="130" y="160"/>
                    </a:lnTo>
                    <a:lnTo>
                      <a:pt x="130" y="159"/>
                    </a:lnTo>
                    <a:lnTo>
                      <a:pt x="132" y="158"/>
                    </a:lnTo>
                    <a:lnTo>
                      <a:pt x="133" y="153"/>
                    </a:lnTo>
                    <a:lnTo>
                      <a:pt x="132" y="153"/>
                    </a:lnTo>
                    <a:lnTo>
                      <a:pt x="132" y="151"/>
                    </a:lnTo>
                    <a:lnTo>
                      <a:pt x="133" y="150"/>
                    </a:lnTo>
                    <a:lnTo>
                      <a:pt x="134" y="151"/>
                    </a:lnTo>
                    <a:lnTo>
                      <a:pt x="137" y="149"/>
                    </a:lnTo>
                    <a:lnTo>
                      <a:pt x="137" y="147"/>
                    </a:lnTo>
                    <a:lnTo>
                      <a:pt x="136" y="146"/>
                    </a:lnTo>
                    <a:lnTo>
                      <a:pt x="137" y="145"/>
                    </a:lnTo>
                    <a:lnTo>
                      <a:pt x="138" y="145"/>
                    </a:lnTo>
                    <a:lnTo>
                      <a:pt x="138" y="144"/>
                    </a:lnTo>
                    <a:lnTo>
                      <a:pt x="139" y="145"/>
                    </a:lnTo>
                    <a:lnTo>
                      <a:pt x="140" y="145"/>
                    </a:lnTo>
                    <a:lnTo>
                      <a:pt x="141" y="144"/>
                    </a:lnTo>
                    <a:lnTo>
                      <a:pt x="141" y="142"/>
                    </a:lnTo>
                    <a:lnTo>
                      <a:pt x="142" y="141"/>
                    </a:lnTo>
                    <a:lnTo>
                      <a:pt x="142" y="142"/>
                    </a:lnTo>
                    <a:lnTo>
                      <a:pt x="143" y="142"/>
                    </a:lnTo>
                    <a:lnTo>
                      <a:pt x="146" y="141"/>
                    </a:lnTo>
                    <a:lnTo>
                      <a:pt x="147" y="141"/>
                    </a:lnTo>
                    <a:lnTo>
                      <a:pt x="147" y="140"/>
                    </a:lnTo>
                    <a:lnTo>
                      <a:pt x="145" y="139"/>
                    </a:lnTo>
                    <a:lnTo>
                      <a:pt x="145" y="138"/>
                    </a:lnTo>
                    <a:lnTo>
                      <a:pt x="148" y="137"/>
                    </a:lnTo>
                    <a:lnTo>
                      <a:pt x="149" y="136"/>
                    </a:lnTo>
                    <a:lnTo>
                      <a:pt x="150" y="136"/>
                    </a:lnTo>
                    <a:lnTo>
                      <a:pt x="149" y="137"/>
                    </a:lnTo>
                    <a:lnTo>
                      <a:pt x="150" y="138"/>
                    </a:lnTo>
                    <a:lnTo>
                      <a:pt x="151" y="137"/>
                    </a:lnTo>
                    <a:lnTo>
                      <a:pt x="156" y="135"/>
                    </a:lnTo>
                    <a:lnTo>
                      <a:pt x="165" y="130"/>
                    </a:lnTo>
                    <a:lnTo>
                      <a:pt x="165" y="128"/>
                    </a:lnTo>
                    <a:lnTo>
                      <a:pt x="169" y="124"/>
                    </a:lnTo>
                    <a:lnTo>
                      <a:pt x="168" y="121"/>
                    </a:lnTo>
                    <a:lnTo>
                      <a:pt x="168" y="119"/>
                    </a:lnTo>
                    <a:lnTo>
                      <a:pt x="171" y="118"/>
                    </a:lnTo>
                    <a:lnTo>
                      <a:pt x="171" y="120"/>
                    </a:lnTo>
                    <a:lnTo>
                      <a:pt x="171" y="121"/>
                    </a:lnTo>
                    <a:lnTo>
                      <a:pt x="174" y="121"/>
                    </a:lnTo>
                    <a:lnTo>
                      <a:pt x="175" y="122"/>
                    </a:lnTo>
                    <a:lnTo>
                      <a:pt x="181" y="119"/>
                    </a:lnTo>
                    <a:lnTo>
                      <a:pt x="185" y="119"/>
                    </a:lnTo>
                    <a:lnTo>
                      <a:pt x="184" y="118"/>
                    </a:lnTo>
                    <a:lnTo>
                      <a:pt x="184" y="117"/>
                    </a:lnTo>
                    <a:lnTo>
                      <a:pt x="184" y="116"/>
                    </a:lnTo>
                    <a:lnTo>
                      <a:pt x="184" y="115"/>
                    </a:lnTo>
                    <a:lnTo>
                      <a:pt x="185" y="114"/>
                    </a:lnTo>
                    <a:lnTo>
                      <a:pt x="187" y="110"/>
                    </a:lnTo>
                    <a:lnTo>
                      <a:pt x="186" y="108"/>
                    </a:lnTo>
                    <a:lnTo>
                      <a:pt x="186" y="107"/>
                    </a:lnTo>
                    <a:lnTo>
                      <a:pt x="186" y="106"/>
                    </a:lnTo>
                    <a:lnTo>
                      <a:pt x="186" y="105"/>
                    </a:lnTo>
                    <a:lnTo>
                      <a:pt x="186" y="103"/>
                    </a:lnTo>
                    <a:lnTo>
                      <a:pt x="187" y="102"/>
                    </a:lnTo>
                    <a:lnTo>
                      <a:pt x="188" y="101"/>
                    </a:lnTo>
                    <a:lnTo>
                      <a:pt x="189" y="98"/>
                    </a:lnTo>
                    <a:lnTo>
                      <a:pt x="189" y="96"/>
                    </a:lnTo>
                    <a:lnTo>
                      <a:pt x="188" y="93"/>
                    </a:lnTo>
                    <a:lnTo>
                      <a:pt x="187" y="91"/>
                    </a:lnTo>
                    <a:lnTo>
                      <a:pt x="186" y="91"/>
                    </a:lnTo>
                    <a:lnTo>
                      <a:pt x="187" y="90"/>
                    </a:lnTo>
                    <a:lnTo>
                      <a:pt x="186" y="89"/>
                    </a:lnTo>
                    <a:lnTo>
                      <a:pt x="185" y="88"/>
                    </a:lnTo>
                    <a:lnTo>
                      <a:pt x="184" y="87"/>
                    </a:lnTo>
                    <a:lnTo>
                      <a:pt x="184" y="86"/>
                    </a:lnTo>
                    <a:lnTo>
                      <a:pt x="185" y="85"/>
                    </a:lnTo>
                    <a:lnTo>
                      <a:pt x="184" y="82"/>
                    </a:lnTo>
                    <a:lnTo>
                      <a:pt x="181" y="80"/>
                    </a:lnTo>
                    <a:lnTo>
                      <a:pt x="181" y="79"/>
                    </a:lnTo>
                    <a:lnTo>
                      <a:pt x="180" y="62"/>
                    </a:lnTo>
                    <a:lnTo>
                      <a:pt x="180" y="53"/>
                    </a:lnTo>
                    <a:lnTo>
                      <a:pt x="178" y="52"/>
                    </a:lnTo>
                    <a:lnTo>
                      <a:pt x="176" y="53"/>
                    </a:lnTo>
                    <a:lnTo>
                      <a:pt x="174" y="51"/>
                    </a:lnTo>
                    <a:close/>
                  </a:path>
                </a:pathLst>
              </a:custGeom>
              <a:solidFill>
                <a:srgbClr val="0000A0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8478" name="Freeform 196"/>
              <p:cNvSpPr>
                <a:spLocks/>
              </p:cNvSpPr>
              <p:nvPr/>
            </p:nvSpPr>
            <p:spPr bwMode="auto">
              <a:xfrm>
                <a:off x="2095" y="1760"/>
                <a:ext cx="391" cy="458"/>
              </a:xfrm>
              <a:custGeom>
                <a:avLst/>
                <a:gdLst>
                  <a:gd name="T0" fmla="*/ 2147483647 w 76"/>
                  <a:gd name="T1" fmla="*/ 2147483647 h 94"/>
                  <a:gd name="T2" fmla="*/ 2147483647 w 76"/>
                  <a:gd name="T3" fmla="*/ 2147483647 h 94"/>
                  <a:gd name="T4" fmla="*/ 2147483647 w 76"/>
                  <a:gd name="T5" fmla="*/ 2147483647 h 94"/>
                  <a:gd name="T6" fmla="*/ 2147483647 w 76"/>
                  <a:gd name="T7" fmla="*/ 2147483647 h 94"/>
                  <a:gd name="T8" fmla="*/ 2147483647 w 76"/>
                  <a:gd name="T9" fmla="*/ 0 h 94"/>
                  <a:gd name="T10" fmla="*/ 0 w 76"/>
                  <a:gd name="T11" fmla="*/ 2147483647 h 94"/>
                  <a:gd name="T12" fmla="*/ 0 w 76"/>
                  <a:gd name="T13" fmla="*/ 2147483647 h 94"/>
                  <a:gd name="T14" fmla="*/ 2147483647 w 76"/>
                  <a:gd name="T15" fmla="*/ 2147483647 h 94"/>
                  <a:gd name="T16" fmla="*/ 2147483647 w 76"/>
                  <a:gd name="T17" fmla="*/ 2147483647 h 9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6"/>
                  <a:gd name="T28" fmla="*/ 0 h 94"/>
                  <a:gd name="T29" fmla="*/ 76 w 76"/>
                  <a:gd name="T30" fmla="*/ 94 h 94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6" h="94">
                    <a:moveTo>
                      <a:pt x="66" y="94"/>
                    </a:moveTo>
                    <a:lnTo>
                      <a:pt x="76" y="27"/>
                    </a:lnTo>
                    <a:lnTo>
                      <a:pt x="51" y="23"/>
                    </a:lnTo>
                    <a:lnTo>
                      <a:pt x="53" y="6"/>
                    </a:lnTo>
                    <a:lnTo>
                      <a:pt x="16" y="0"/>
                    </a:lnTo>
                    <a:lnTo>
                      <a:pt x="0" y="84"/>
                    </a:lnTo>
                    <a:lnTo>
                      <a:pt x="66" y="94"/>
                    </a:lnTo>
                    <a:close/>
                  </a:path>
                </a:pathLst>
              </a:custGeom>
              <a:solidFill>
                <a:srgbClr val="0000A0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8479" name="Freeform 197"/>
              <p:cNvSpPr>
                <a:spLocks/>
              </p:cNvSpPr>
              <p:nvPr/>
            </p:nvSpPr>
            <p:spPr bwMode="auto">
              <a:xfrm>
                <a:off x="1661" y="1077"/>
                <a:ext cx="460" cy="322"/>
              </a:xfrm>
              <a:custGeom>
                <a:avLst/>
                <a:gdLst>
                  <a:gd name="T0" fmla="*/ 2147483647 w 90"/>
                  <a:gd name="T1" fmla="*/ 2147483647 h 66"/>
                  <a:gd name="T2" fmla="*/ 0 w 90"/>
                  <a:gd name="T3" fmla="*/ 2147483647 h 66"/>
                  <a:gd name="T4" fmla="*/ 2147483647 w 90"/>
                  <a:gd name="T5" fmla="*/ 2147483647 h 66"/>
                  <a:gd name="T6" fmla="*/ 2147483647 w 90"/>
                  <a:gd name="T7" fmla="*/ 2147483647 h 66"/>
                  <a:gd name="T8" fmla="*/ 2147483647 w 90"/>
                  <a:gd name="T9" fmla="*/ 2147483647 h 66"/>
                  <a:gd name="T10" fmla="*/ 2147483647 w 90"/>
                  <a:gd name="T11" fmla="*/ 2147483647 h 66"/>
                  <a:gd name="T12" fmla="*/ 2147483647 w 90"/>
                  <a:gd name="T13" fmla="*/ 2147483647 h 66"/>
                  <a:gd name="T14" fmla="*/ 2147483647 w 90"/>
                  <a:gd name="T15" fmla="*/ 2147483647 h 66"/>
                  <a:gd name="T16" fmla="*/ 2147483647 w 90"/>
                  <a:gd name="T17" fmla="*/ 2147483647 h 66"/>
                  <a:gd name="T18" fmla="*/ 2147483647 w 90"/>
                  <a:gd name="T19" fmla="*/ 2147483647 h 66"/>
                  <a:gd name="T20" fmla="*/ 2147483647 w 90"/>
                  <a:gd name="T21" fmla="*/ 2147483647 h 66"/>
                  <a:gd name="T22" fmla="*/ 2147483647 w 90"/>
                  <a:gd name="T23" fmla="*/ 2147483647 h 66"/>
                  <a:gd name="T24" fmla="*/ 2147483647 w 90"/>
                  <a:gd name="T25" fmla="*/ 2147483647 h 66"/>
                  <a:gd name="T26" fmla="*/ 2147483647 w 90"/>
                  <a:gd name="T27" fmla="*/ 2147483647 h 66"/>
                  <a:gd name="T28" fmla="*/ 2147483647 w 90"/>
                  <a:gd name="T29" fmla="*/ 2147483647 h 66"/>
                  <a:gd name="T30" fmla="*/ 2147483647 w 90"/>
                  <a:gd name="T31" fmla="*/ 2147483647 h 66"/>
                  <a:gd name="T32" fmla="*/ 2147483647 w 90"/>
                  <a:gd name="T33" fmla="*/ 2147483647 h 66"/>
                  <a:gd name="T34" fmla="*/ 2147483647 w 90"/>
                  <a:gd name="T35" fmla="*/ 2147483647 h 66"/>
                  <a:gd name="T36" fmla="*/ 2147483647 w 90"/>
                  <a:gd name="T37" fmla="*/ 2147483647 h 66"/>
                  <a:gd name="T38" fmla="*/ 2147483647 w 90"/>
                  <a:gd name="T39" fmla="*/ 2147483647 h 66"/>
                  <a:gd name="T40" fmla="*/ 2147483647 w 90"/>
                  <a:gd name="T41" fmla="*/ 2147483647 h 66"/>
                  <a:gd name="T42" fmla="*/ 2147483647 w 90"/>
                  <a:gd name="T43" fmla="*/ 2147483647 h 66"/>
                  <a:gd name="T44" fmla="*/ 2147483647 w 90"/>
                  <a:gd name="T45" fmla="*/ 2147483647 h 66"/>
                  <a:gd name="T46" fmla="*/ 2147483647 w 90"/>
                  <a:gd name="T47" fmla="*/ 2147483647 h 66"/>
                  <a:gd name="T48" fmla="*/ 2147483647 w 90"/>
                  <a:gd name="T49" fmla="*/ 2147483647 h 66"/>
                  <a:gd name="T50" fmla="*/ 2147483647 w 90"/>
                  <a:gd name="T51" fmla="*/ 2147483647 h 66"/>
                  <a:gd name="T52" fmla="*/ 2147483647 w 90"/>
                  <a:gd name="T53" fmla="*/ 2147483647 h 66"/>
                  <a:gd name="T54" fmla="*/ 2147483647 w 90"/>
                  <a:gd name="T55" fmla="*/ 2147483647 h 66"/>
                  <a:gd name="T56" fmla="*/ 2147483647 w 90"/>
                  <a:gd name="T57" fmla="*/ 2147483647 h 66"/>
                  <a:gd name="T58" fmla="*/ 2147483647 w 90"/>
                  <a:gd name="T59" fmla="*/ 2147483647 h 66"/>
                  <a:gd name="T60" fmla="*/ 2147483647 w 90"/>
                  <a:gd name="T61" fmla="*/ 2147483647 h 66"/>
                  <a:gd name="T62" fmla="*/ 2147483647 w 90"/>
                  <a:gd name="T63" fmla="*/ 2147483647 h 66"/>
                  <a:gd name="T64" fmla="*/ 2147483647 w 90"/>
                  <a:gd name="T65" fmla="*/ 2147483647 h 66"/>
                  <a:gd name="T66" fmla="*/ 2147483647 w 90"/>
                  <a:gd name="T67" fmla="*/ 2147483647 h 66"/>
                  <a:gd name="T68" fmla="*/ 2147483647 w 90"/>
                  <a:gd name="T69" fmla="*/ 2147483647 h 66"/>
                  <a:gd name="T70" fmla="*/ 2147483647 w 90"/>
                  <a:gd name="T71" fmla="*/ 2147483647 h 66"/>
                  <a:gd name="T72" fmla="*/ 2147483647 w 90"/>
                  <a:gd name="T73" fmla="*/ 0 h 66"/>
                  <a:gd name="T74" fmla="*/ 2147483647 w 90"/>
                  <a:gd name="T75" fmla="*/ 2147483647 h 66"/>
                  <a:gd name="T76" fmla="*/ 2147483647 w 90"/>
                  <a:gd name="T77" fmla="*/ 2147483647 h 66"/>
                  <a:gd name="T78" fmla="*/ 2147483647 w 90"/>
                  <a:gd name="T79" fmla="*/ 2147483647 h 66"/>
                  <a:gd name="T80" fmla="*/ 2147483647 w 90"/>
                  <a:gd name="T81" fmla="*/ 2147483647 h 66"/>
                  <a:gd name="T82" fmla="*/ 2147483647 w 90"/>
                  <a:gd name="T83" fmla="*/ 2147483647 h 66"/>
                  <a:gd name="T84" fmla="*/ 2147483647 w 90"/>
                  <a:gd name="T85" fmla="*/ 2147483647 h 66"/>
                  <a:gd name="T86" fmla="*/ 2147483647 w 90"/>
                  <a:gd name="T87" fmla="*/ 2147483647 h 66"/>
                  <a:gd name="T88" fmla="*/ 2147483647 w 90"/>
                  <a:gd name="T89" fmla="*/ 2147483647 h 66"/>
                  <a:gd name="T90" fmla="*/ 2147483647 w 90"/>
                  <a:gd name="T91" fmla="*/ 2147483647 h 66"/>
                  <a:gd name="T92" fmla="*/ 2147483647 w 90"/>
                  <a:gd name="T93" fmla="*/ 2147483647 h 66"/>
                  <a:gd name="T94" fmla="*/ 2147483647 w 90"/>
                  <a:gd name="T95" fmla="*/ 2147483647 h 66"/>
                  <a:gd name="T96" fmla="*/ 2147483647 w 90"/>
                  <a:gd name="T97" fmla="*/ 2147483647 h 66"/>
                  <a:gd name="T98" fmla="*/ 2147483647 w 90"/>
                  <a:gd name="T99" fmla="*/ 2147483647 h 66"/>
                  <a:gd name="T100" fmla="*/ 2147483647 w 90"/>
                  <a:gd name="T101" fmla="*/ 2147483647 h 66"/>
                  <a:gd name="T102" fmla="*/ 2147483647 w 90"/>
                  <a:gd name="T103" fmla="*/ 2147483647 h 66"/>
                  <a:gd name="T104" fmla="*/ 2147483647 w 90"/>
                  <a:gd name="T105" fmla="*/ 2147483647 h 66"/>
                  <a:gd name="T106" fmla="*/ 2147483647 w 90"/>
                  <a:gd name="T107" fmla="*/ 2147483647 h 66"/>
                  <a:gd name="T108" fmla="*/ 2147483647 w 90"/>
                  <a:gd name="T109" fmla="*/ 2147483647 h 66"/>
                  <a:gd name="T110" fmla="*/ 2147483647 w 90"/>
                  <a:gd name="T111" fmla="*/ 2147483647 h 66"/>
                  <a:gd name="T112" fmla="*/ 2147483647 w 90"/>
                  <a:gd name="T113" fmla="*/ 2147483647 h 66"/>
                  <a:gd name="T114" fmla="*/ 2147483647 w 90"/>
                  <a:gd name="T115" fmla="*/ 2147483647 h 66"/>
                  <a:gd name="T116" fmla="*/ 2147483647 w 90"/>
                  <a:gd name="T117" fmla="*/ 2147483647 h 66"/>
                  <a:gd name="T118" fmla="*/ 2147483647 w 90"/>
                  <a:gd name="T119" fmla="*/ 2147483647 h 66"/>
                  <a:gd name="T120" fmla="*/ 2147483647 w 90"/>
                  <a:gd name="T121" fmla="*/ 2147483647 h 6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90"/>
                  <a:gd name="T184" fmla="*/ 0 h 66"/>
                  <a:gd name="T185" fmla="*/ 90 w 90"/>
                  <a:gd name="T186" fmla="*/ 66 h 6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90" h="66">
                    <a:moveTo>
                      <a:pt x="3" y="42"/>
                    </a:moveTo>
                    <a:lnTo>
                      <a:pt x="1" y="40"/>
                    </a:lnTo>
                    <a:lnTo>
                      <a:pt x="0" y="40"/>
                    </a:lnTo>
                    <a:lnTo>
                      <a:pt x="0" y="39"/>
                    </a:lnTo>
                    <a:lnTo>
                      <a:pt x="1" y="37"/>
                    </a:lnTo>
                    <a:lnTo>
                      <a:pt x="1" y="36"/>
                    </a:lnTo>
                    <a:lnTo>
                      <a:pt x="1" y="35"/>
                    </a:lnTo>
                    <a:lnTo>
                      <a:pt x="2" y="35"/>
                    </a:lnTo>
                    <a:lnTo>
                      <a:pt x="2" y="36"/>
                    </a:lnTo>
                    <a:lnTo>
                      <a:pt x="2" y="37"/>
                    </a:lnTo>
                    <a:lnTo>
                      <a:pt x="1" y="37"/>
                    </a:lnTo>
                    <a:lnTo>
                      <a:pt x="2" y="38"/>
                    </a:lnTo>
                    <a:lnTo>
                      <a:pt x="3" y="36"/>
                    </a:lnTo>
                    <a:lnTo>
                      <a:pt x="3" y="35"/>
                    </a:lnTo>
                    <a:lnTo>
                      <a:pt x="4" y="34"/>
                    </a:lnTo>
                    <a:lnTo>
                      <a:pt x="3" y="33"/>
                    </a:lnTo>
                    <a:lnTo>
                      <a:pt x="2" y="33"/>
                    </a:lnTo>
                    <a:lnTo>
                      <a:pt x="2" y="30"/>
                    </a:lnTo>
                    <a:lnTo>
                      <a:pt x="3" y="30"/>
                    </a:lnTo>
                    <a:lnTo>
                      <a:pt x="4" y="30"/>
                    </a:lnTo>
                    <a:lnTo>
                      <a:pt x="5" y="29"/>
                    </a:lnTo>
                    <a:lnTo>
                      <a:pt x="4" y="28"/>
                    </a:lnTo>
                    <a:lnTo>
                      <a:pt x="3" y="29"/>
                    </a:lnTo>
                    <a:lnTo>
                      <a:pt x="3" y="27"/>
                    </a:lnTo>
                    <a:lnTo>
                      <a:pt x="3" y="25"/>
                    </a:lnTo>
                    <a:lnTo>
                      <a:pt x="3" y="24"/>
                    </a:lnTo>
                    <a:lnTo>
                      <a:pt x="3" y="22"/>
                    </a:lnTo>
                    <a:lnTo>
                      <a:pt x="3" y="20"/>
                    </a:lnTo>
                    <a:lnTo>
                      <a:pt x="3" y="17"/>
                    </a:lnTo>
                    <a:lnTo>
                      <a:pt x="3" y="15"/>
                    </a:lnTo>
                    <a:lnTo>
                      <a:pt x="2" y="11"/>
                    </a:lnTo>
                    <a:lnTo>
                      <a:pt x="2" y="8"/>
                    </a:lnTo>
                    <a:lnTo>
                      <a:pt x="2" y="6"/>
                    </a:lnTo>
                    <a:lnTo>
                      <a:pt x="3" y="3"/>
                    </a:lnTo>
                    <a:lnTo>
                      <a:pt x="11" y="9"/>
                    </a:lnTo>
                    <a:lnTo>
                      <a:pt x="16" y="12"/>
                    </a:lnTo>
                    <a:lnTo>
                      <a:pt x="19" y="13"/>
                    </a:lnTo>
                    <a:lnTo>
                      <a:pt x="21" y="14"/>
                    </a:lnTo>
                    <a:lnTo>
                      <a:pt x="23" y="14"/>
                    </a:lnTo>
                    <a:lnTo>
                      <a:pt x="24" y="14"/>
                    </a:lnTo>
                    <a:lnTo>
                      <a:pt x="24" y="15"/>
                    </a:lnTo>
                    <a:lnTo>
                      <a:pt x="25" y="20"/>
                    </a:lnTo>
                    <a:lnTo>
                      <a:pt x="24" y="20"/>
                    </a:lnTo>
                    <a:lnTo>
                      <a:pt x="23" y="21"/>
                    </a:lnTo>
                    <a:lnTo>
                      <a:pt x="22" y="23"/>
                    </a:lnTo>
                    <a:lnTo>
                      <a:pt x="22" y="25"/>
                    </a:lnTo>
                    <a:lnTo>
                      <a:pt x="22" y="26"/>
                    </a:lnTo>
                    <a:lnTo>
                      <a:pt x="22" y="27"/>
                    </a:lnTo>
                    <a:lnTo>
                      <a:pt x="22" y="28"/>
                    </a:lnTo>
                    <a:lnTo>
                      <a:pt x="23" y="28"/>
                    </a:lnTo>
                    <a:lnTo>
                      <a:pt x="24" y="27"/>
                    </a:lnTo>
                    <a:lnTo>
                      <a:pt x="25" y="24"/>
                    </a:lnTo>
                    <a:lnTo>
                      <a:pt x="26" y="23"/>
                    </a:lnTo>
                    <a:lnTo>
                      <a:pt x="27" y="21"/>
                    </a:lnTo>
                    <a:lnTo>
                      <a:pt x="29" y="19"/>
                    </a:lnTo>
                    <a:lnTo>
                      <a:pt x="29" y="18"/>
                    </a:lnTo>
                    <a:lnTo>
                      <a:pt x="28" y="15"/>
                    </a:lnTo>
                    <a:lnTo>
                      <a:pt x="26" y="10"/>
                    </a:lnTo>
                    <a:lnTo>
                      <a:pt x="26" y="9"/>
                    </a:lnTo>
                    <a:lnTo>
                      <a:pt x="27" y="9"/>
                    </a:lnTo>
                    <a:lnTo>
                      <a:pt x="28" y="9"/>
                    </a:lnTo>
                    <a:lnTo>
                      <a:pt x="29" y="7"/>
                    </a:lnTo>
                    <a:lnTo>
                      <a:pt x="29" y="5"/>
                    </a:lnTo>
                    <a:lnTo>
                      <a:pt x="27" y="5"/>
                    </a:lnTo>
                    <a:lnTo>
                      <a:pt x="27" y="3"/>
                    </a:lnTo>
                    <a:lnTo>
                      <a:pt x="27" y="0"/>
                    </a:lnTo>
                    <a:lnTo>
                      <a:pt x="45" y="5"/>
                    </a:lnTo>
                    <a:lnTo>
                      <a:pt x="62" y="9"/>
                    </a:lnTo>
                    <a:lnTo>
                      <a:pt x="90" y="16"/>
                    </a:lnTo>
                    <a:lnTo>
                      <a:pt x="80" y="59"/>
                    </a:lnTo>
                    <a:lnTo>
                      <a:pt x="80" y="60"/>
                    </a:lnTo>
                    <a:lnTo>
                      <a:pt x="80" y="61"/>
                    </a:lnTo>
                    <a:lnTo>
                      <a:pt x="81" y="62"/>
                    </a:lnTo>
                    <a:lnTo>
                      <a:pt x="81" y="63"/>
                    </a:lnTo>
                    <a:lnTo>
                      <a:pt x="80" y="63"/>
                    </a:lnTo>
                    <a:lnTo>
                      <a:pt x="80" y="64"/>
                    </a:lnTo>
                    <a:lnTo>
                      <a:pt x="80" y="65"/>
                    </a:lnTo>
                    <a:lnTo>
                      <a:pt x="80" y="66"/>
                    </a:lnTo>
                    <a:lnTo>
                      <a:pt x="56" y="60"/>
                    </a:lnTo>
                    <a:lnTo>
                      <a:pt x="55" y="61"/>
                    </a:lnTo>
                    <a:lnTo>
                      <a:pt x="53" y="61"/>
                    </a:lnTo>
                    <a:lnTo>
                      <a:pt x="52" y="61"/>
                    </a:lnTo>
                    <a:lnTo>
                      <a:pt x="51" y="61"/>
                    </a:lnTo>
                    <a:lnTo>
                      <a:pt x="50" y="60"/>
                    </a:lnTo>
                    <a:lnTo>
                      <a:pt x="48" y="60"/>
                    </a:lnTo>
                    <a:lnTo>
                      <a:pt x="47" y="61"/>
                    </a:lnTo>
                    <a:lnTo>
                      <a:pt x="45" y="60"/>
                    </a:lnTo>
                    <a:lnTo>
                      <a:pt x="44" y="60"/>
                    </a:lnTo>
                    <a:lnTo>
                      <a:pt x="42" y="61"/>
                    </a:lnTo>
                    <a:lnTo>
                      <a:pt x="41" y="61"/>
                    </a:lnTo>
                    <a:lnTo>
                      <a:pt x="38" y="61"/>
                    </a:lnTo>
                    <a:lnTo>
                      <a:pt x="37" y="60"/>
                    </a:lnTo>
                    <a:lnTo>
                      <a:pt x="35" y="60"/>
                    </a:lnTo>
                    <a:lnTo>
                      <a:pt x="30" y="60"/>
                    </a:lnTo>
                    <a:lnTo>
                      <a:pt x="29" y="59"/>
                    </a:lnTo>
                    <a:lnTo>
                      <a:pt x="24" y="58"/>
                    </a:lnTo>
                    <a:lnTo>
                      <a:pt x="22" y="57"/>
                    </a:lnTo>
                    <a:lnTo>
                      <a:pt x="19" y="58"/>
                    </a:lnTo>
                    <a:lnTo>
                      <a:pt x="15" y="57"/>
                    </a:lnTo>
                    <a:lnTo>
                      <a:pt x="12" y="56"/>
                    </a:lnTo>
                    <a:lnTo>
                      <a:pt x="11" y="54"/>
                    </a:lnTo>
                    <a:lnTo>
                      <a:pt x="11" y="50"/>
                    </a:lnTo>
                    <a:lnTo>
                      <a:pt x="12" y="49"/>
                    </a:lnTo>
                    <a:lnTo>
                      <a:pt x="11" y="47"/>
                    </a:lnTo>
                    <a:lnTo>
                      <a:pt x="9" y="44"/>
                    </a:lnTo>
                    <a:lnTo>
                      <a:pt x="7" y="44"/>
                    </a:lnTo>
                    <a:lnTo>
                      <a:pt x="6" y="43"/>
                    </a:lnTo>
                    <a:lnTo>
                      <a:pt x="3" y="42"/>
                    </a:lnTo>
                    <a:close/>
                  </a:path>
                </a:pathLst>
              </a:custGeom>
              <a:solidFill>
                <a:srgbClr val="0000A0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8480" name="Freeform 198"/>
              <p:cNvSpPr>
                <a:spLocks/>
              </p:cNvSpPr>
              <p:nvPr/>
            </p:nvSpPr>
            <p:spPr bwMode="auto">
              <a:xfrm>
                <a:off x="1537" y="1282"/>
                <a:ext cx="554" cy="439"/>
              </a:xfrm>
              <a:custGeom>
                <a:avLst/>
                <a:gdLst>
                  <a:gd name="T0" fmla="*/ 0 w 108"/>
                  <a:gd name="T1" fmla="*/ 2147483647 h 90"/>
                  <a:gd name="T2" fmla="*/ 0 w 108"/>
                  <a:gd name="T3" fmla="*/ 2147483647 h 90"/>
                  <a:gd name="T4" fmla="*/ 2147483647 w 108"/>
                  <a:gd name="T5" fmla="*/ 2147483647 h 90"/>
                  <a:gd name="T6" fmla="*/ 2147483647 w 108"/>
                  <a:gd name="T7" fmla="*/ 2147483647 h 90"/>
                  <a:gd name="T8" fmla="*/ 2147483647 w 108"/>
                  <a:gd name="T9" fmla="*/ 2147483647 h 90"/>
                  <a:gd name="T10" fmla="*/ 2147483647 w 108"/>
                  <a:gd name="T11" fmla="*/ 2147483647 h 90"/>
                  <a:gd name="T12" fmla="*/ 2147483647 w 108"/>
                  <a:gd name="T13" fmla="*/ 2147483647 h 90"/>
                  <a:gd name="T14" fmla="*/ 2147483647 w 108"/>
                  <a:gd name="T15" fmla="*/ 2147483647 h 90"/>
                  <a:gd name="T16" fmla="*/ 2147483647 w 108"/>
                  <a:gd name="T17" fmla="*/ 2147483647 h 90"/>
                  <a:gd name="T18" fmla="*/ 2147483647 w 108"/>
                  <a:gd name="T19" fmla="*/ 2147483647 h 90"/>
                  <a:gd name="T20" fmla="*/ 2147483647 w 108"/>
                  <a:gd name="T21" fmla="*/ 2147483647 h 90"/>
                  <a:gd name="T22" fmla="*/ 2147483647 w 108"/>
                  <a:gd name="T23" fmla="*/ 0 h 90"/>
                  <a:gd name="T24" fmla="*/ 2147483647 w 108"/>
                  <a:gd name="T25" fmla="*/ 0 h 90"/>
                  <a:gd name="T26" fmla="*/ 2147483647 w 108"/>
                  <a:gd name="T27" fmla="*/ 2147483647 h 90"/>
                  <a:gd name="T28" fmla="*/ 2147483647 w 108"/>
                  <a:gd name="T29" fmla="*/ 2147483647 h 90"/>
                  <a:gd name="T30" fmla="*/ 2147483647 w 108"/>
                  <a:gd name="T31" fmla="*/ 2147483647 h 90"/>
                  <a:gd name="T32" fmla="*/ 2147483647 w 108"/>
                  <a:gd name="T33" fmla="*/ 2147483647 h 90"/>
                  <a:gd name="T34" fmla="*/ 2147483647 w 108"/>
                  <a:gd name="T35" fmla="*/ 2147483647 h 90"/>
                  <a:gd name="T36" fmla="*/ 2147483647 w 108"/>
                  <a:gd name="T37" fmla="*/ 2147483647 h 90"/>
                  <a:gd name="T38" fmla="*/ 2147483647 w 108"/>
                  <a:gd name="T39" fmla="*/ 2147483647 h 90"/>
                  <a:gd name="T40" fmla="*/ 2147483647 w 108"/>
                  <a:gd name="T41" fmla="*/ 2147483647 h 90"/>
                  <a:gd name="T42" fmla="*/ 2147483647 w 108"/>
                  <a:gd name="T43" fmla="*/ 2147483647 h 90"/>
                  <a:gd name="T44" fmla="*/ 2147483647 w 108"/>
                  <a:gd name="T45" fmla="*/ 2147483647 h 90"/>
                  <a:gd name="T46" fmla="*/ 2147483647 w 108"/>
                  <a:gd name="T47" fmla="*/ 2147483647 h 90"/>
                  <a:gd name="T48" fmla="*/ 2147483647 w 108"/>
                  <a:gd name="T49" fmla="*/ 2147483647 h 90"/>
                  <a:gd name="T50" fmla="*/ 2147483647 w 108"/>
                  <a:gd name="T51" fmla="*/ 2147483647 h 90"/>
                  <a:gd name="T52" fmla="*/ 2147483647 w 108"/>
                  <a:gd name="T53" fmla="*/ 2147483647 h 90"/>
                  <a:gd name="T54" fmla="*/ 2147483647 w 108"/>
                  <a:gd name="T55" fmla="*/ 2147483647 h 90"/>
                  <a:gd name="T56" fmla="*/ 2147483647 w 108"/>
                  <a:gd name="T57" fmla="*/ 2147483647 h 90"/>
                  <a:gd name="T58" fmla="*/ 2147483647 w 108"/>
                  <a:gd name="T59" fmla="*/ 2147483647 h 90"/>
                  <a:gd name="T60" fmla="*/ 2147483647 w 108"/>
                  <a:gd name="T61" fmla="*/ 2147483647 h 90"/>
                  <a:gd name="T62" fmla="*/ 2147483647 w 108"/>
                  <a:gd name="T63" fmla="*/ 2147483647 h 90"/>
                  <a:gd name="T64" fmla="*/ 2147483647 w 108"/>
                  <a:gd name="T65" fmla="*/ 2147483647 h 90"/>
                  <a:gd name="T66" fmla="*/ 2147483647 w 108"/>
                  <a:gd name="T67" fmla="*/ 2147483647 h 90"/>
                  <a:gd name="T68" fmla="*/ 2147483647 w 108"/>
                  <a:gd name="T69" fmla="*/ 2147483647 h 90"/>
                  <a:gd name="T70" fmla="*/ 2147483647 w 108"/>
                  <a:gd name="T71" fmla="*/ 2147483647 h 90"/>
                  <a:gd name="T72" fmla="*/ 2147483647 w 108"/>
                  <a:gd name="T73" fmla="*/ 2147483647 h 90"/>
                  <a:gd name="T74" fmla="*/ 2147483647 w 108"/>
                  <a:gd name="T75" fmla="*/ 2147483647 h 90"/>
                  <a:gd name="T76" fmla="*/ 2147483647 w 108"/>
                  <a:gd name="T77" fmla="*/ 2147483647 h 90"/>
                  <a:gd name="T78" fmla="*/ 2147483647 w 108"/>
                  <a:gd name="T79" fmla="*/ 2147483647 h 90"/>
                  <a:gd name="T80" fmla="*/ 2147483647 w 108"/>
                  <a:gd name="T81" fmla="*/ 2147483647 h 90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108"/>
                  <a:gd name="T124" fmla="*/ 0 h 90"/>
                  <a:gd name="T125" fmla="*/ 108 w 108"/>
                  <a:gd name="T126" fmla="*/ 90 h 90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108" h="90">
                    <a:moveTo>
                      <a:pt x="1" y="68"/>
                    </a:moveTo>
                    <a:lnTo>
                      <a:pt x="0" y="67"/>
                    </a:lnTo>
                    <a:lnTo>
                      <a:pt x="0" y="63"/>
                    </a:lnTo>
                    <a:lnTo>
                      <a:pt x="0" y="62"/>
                    </a:lnTo>
                    <a:lnTo>
                      <a:pt x="0" y="60"/>
                    </a:lnTo>
                    <a:lnTo>
                      <a:pt x="1" y="57"/>
                    </a:lnTo>
                    <a:lnTo>
                      <a:pt x="1" y="52"/>
                    </a:lnTo>
                    <a:lnTo>
                      <a:pt x="2" y="51"/>
                    </a:lnTo>
                    <a:lnTo>
                      <a:pt x="3" y="50"/>
                    </a:lnTo>
                    <a:lnTo>
                      <a:pt x="3" y="49"/>
                    </a:lnTo>
                    <a:lnTo>
                      <a:pt x="4" y="48"/>
                    </a:lnTo>
                    <a:lnTo>
                      <a:pt x="5" y="47"/>
                    </a:lnTo>
                    <a:lnTo>
                      <a:pt x="5" y="45"/>
                    </a:lnTo>
                    <a:lnTo>
                      <a:pt x="9" y="41"/>
                    </a:lnTo>
                    <a:lnTo>
                      <a:pt x="10" y="37"/>
                    </a:lnTo>
                    <a:lnTo>
                      <a:pt x="13" y="32"/>
                    </a:lnTo>
                    <a:lnTo>
                      <a:pt x="16" y="23"/>
                    </a:lnTo>
                    <a:lnTo>
                      <a:pt x="18" y="19"/>
                    </a:lnTo>
                    <a:lnTo>
                      <a:pt x="20" y="13"/>
                    </a:lnTo>
                    <a:lnTo>
                      <a:pt x="23" y="5"/>
                    </a:lnTo>
                    <a:lnTo>
                      <a:pt x="24" y="3"/>
                    </a:lnTo>
                    <a:lnTo>
                      <a:pt x="24" y="1"/>
                    </a:lnTo>
                    <a:lnTo>
                      <a:pt x="24" y="0"/>
                    </a:lnTo>
                    <a:lnTo>
                      <a:pt x="25" y="0"/>
                    </a:lnTo>
                    <a:lnTo>
                      <a:pt x="27" y="0"/>
                    </a:lnTo>
                    <a:lnTo>
                      <a:pt x="30" y="1"/>
                    </a:lnTo>
                    <a:lnTo>
                      <a:pt x="31" y="2"/>
                    </a:lnTo>
                    <a:lnTo>
                      <a:pt x="33" y="2"/>
                    </a:lnTo>
                    <a:lnTo>
                      <a:pt x="35" y="5"/>
                    </a:lnTo>
                    <a:lnTo>
                      <a:pt x="36" y="7"/>
                    </a:lnTo>
                    <a:lnTo>
                      <a:pt x="35" y="8"/>
                    </a:lnTo>
                    <a:lnTo>
                      <a:pt x="35" y="12"/>
                    </a:lnTo>
                    <a:lnTo>
                      <a:pt x="36" y="14"/>
                    </a:lnTo>
                    <a:lnTo>
                      <a:pt x="39" y="15"/>
                    </a:lnTo>
                    <a:lnTo>
                      <a:pt x="43" y="16"/>
                    </a:lnTo>
                    <a:lnTo>
                      <a:pt x="46" y="15"/>
                    </a:lnTo>
                    <a:lnTo>
                      <a:pt x="48" y="16"/>
                    </a:lnTo>
                    <a:lnTo>
                      <a:pt x="53" y="17"/>
                    </a:lnTo>
                    <a:lnTo>
                      <a:pt x="54" y="18"/>
                    </a:lnTo>
                    <a:lnTo>
                      <a:pt x="59" y="18"/>
                    </a:lnTo>
                    <a:lnTo>
                      <a:pt x="61" y="18"/>
                    </a:lnTo>
                    <a:lnTo>
                      <a:pt x="62" y="19"/>
                    </a:lnTo>
                    <a:lnTo>
                      <a:pt x="65" y="19"/>
                    </a:lnTo>
                    <a:lnTo>
                      <a:pt x="66" y="19"/>
                    </a:lnTo>
                    <a:lnTo>
                      <a:pt x="68" y="18"/>
                    </a:lnTo>
                    <a:lnTo>
                      <a:pt x="69" y="18"/>
                    </a:lnTo>
                    <a:lnTo>
                      <a:pt x="71" y="19"/>
                    </a:lnTo>
                    <a:lnTo>
                      <a:pt x="72" y="18"/>
                    </a:lnTo>
                    <a:lnTo>
                      <a:pt x="74" y="18"/>
                    </a:lnTo>
                    <a:lnTo>
                      <a:pt x="75" y="19"/>
                    </a:lnTo>
                    <a:lnTo>
                      <a:pt x="76" y="19"/>
                    </a:lnTo>
                    <a:lnTo>
                      <a:pt x="77" y="19"/>
                    </a:lnTo>
                    <a:lnTo>
                      <a:pt x="79" y="19"/>
                    </a:lnTo>
                    <a:lnTo>
                      <a:pt x="80" y="18"/>
                    </a:lnTo>
                    <a:lnTo>
                      <a:pt x="104" y="24"/>
                    </a:lnTo>
                    <a:lnTo>
                      <a:pt x="104" y="25"/>
                    </a:lnTo>
                    <a:lnTo>
                      <a:pt x="105" y="27"/>
                    </a:lnTo>
                    <a:lnTo>
                      <a:pt x="107" y="27"/>
                    </a:lnTo>
                    <a:lnTo>
                      <a:pt x="108" y="28"/>
                    </a:lnTo>
                    <a:lnTo>
                      <a:pt x="108" y="31"/>
                    </a:lnTo>
                    <a:lnTo>
                      <a:pt x="102" y="40"/>
                    </a:lnTo>
                    <a:lnTo>
                      <a:pt x="101" y="41"/>
                    </a:lnTo>
                    <a:lnTo>
                      <a:pt x="101" y="42"/>
                    </a:lnTo>
                    <a:lnTo>
                      <a:pt x="100" y="43"/>
                    </a:lnTo>
                    <a:lnTo>
                      <a:pt x="98" y="44"/>
                    </a:lnTo>
                    <a:lnTo>
                      <a:pt x="95" y="49"/>
                    </a:lnTo>
                    <a:lnTo>
                      <a:pt x="94" y="51"/>
                    </a:lnTo>
                    <a:lnTo>
                      <a:pt x="95" y="52"/>
                    </a:lnTo>
                    <a:lnTo>
                      <a:pt x="97" y="53"/>
                    </a:lnTo>
                    <a:lnTo>
                      <a:pt x="98" y="54"/>
                    </a:lnTo>
                    <a:lnTo>
                      <a:pt x="97" y="55"/>
                    </a:lnTo>
                    <a:lnTo>
                      <a:pt x="97" y="56"/>
                    </a:lnTo>
                    <a:lnTo>
                      <a:pt x="96" y="56"/>
                    </a:lnTo>
                    <a:lnTo>
                      <a:pt x="96" y="58"/>
                    </a:lnTo>
                    <a:lnTo>
                      <a:pt x="95" y="60"/>
                    </a:lnTo>
                    <a:lnTo>
                      <a:pt x="88" y="90"/>
                    </a:lnTo>
                    <a:lnTo>
                      <a:pt x="52" y="81"/>
                    </a:lnTo>
                    <a:lnTo>
                      <a:pt x="1" y="68"/>
                    </a:lnTo>
                    <a:close/>
                  </a:path>
                </a:pathLst>
              </a:custGeom>
              <a:solidFill>
                <a:srgbClr val="0000A0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8481" name="Freeform 199"/>
              <p:cNvSpPr>
                <a:spLocks/>
              </p:cNvSpPr>
              <p:nvPr/>
            </p:nvSpPr>
            <p:spPr bwMode="auto">
              <a:xfrm>
                <a:off x="1988" y="1155"/>
                <a:ext cx="415" cy="634"/>
              </a:xfrm>
              <a:custGeom>
                <a:avLst/>
                <a:gdLst>
                  <a:gd name="T0" fmla="*/ 2147483647 w 81"/>
                  <a:gd name="T1" fmla="*/ 2147483647 h 130"/>
                  <a:gd name="T2" fmla="*/ 2147483647 w 81"/>
                  <a:gd name="T3" fmla="*/ 2147483647 h 130"/>
                  <a:gd name="T4" fmla="*/ 2147483647 w 81"/>
                  <a:gd name="T5" fmla="*/ 2147483647 h 130"/>
                  <a:gd name="T6" fmla="*/ 2147483647 w 81"/>
                  <a:gd name="T7" fmla="*/ 2147483647 h 130"/>
                  <a:gd name="T8" fmla="*/ 2147483647 w 81"/>
                  <a:gd name="T9" fmla="*/ 2147483647 h 130"/>
                  <a:gd name="T10" fmla="*/ 2147483647 w 81"/>
                  <a:gd name="T11" fmla="*/ 2147483647 h 130"/>
                  <a:gd name="T12" fmla="*/ 2147483647 w 81"/>
                  <a:gd name="T13" fmla="*/ 2147483647 h 130"/>
                  <a:gd name="T14" fmla="*/ 2147483647 w 81"/>
                  <a:gd name="T15" fmla="*/ 2147483647 h 130"/>
                  <a:gd name="T16" fmla="*/ 2147483647 w 81"/>
                  <a:gd name="T17" fmla="*/ 2147483647 h 130"/>
                  <a:gd name="T18" fmla="*/ 2147483647 w 81"/>
                  <a:gd name="T19" fmla="*/ 2147483647 h 130"/>
                  <a:gd name="T20" fmla="*/ 2147483647 w 81"/>
                  <a:gd name="T21" fmla="*/ 2147483647 h 130"/>
                  <a:gd name="T22" fmla="*/ 2147483647 w 81"/>
                  <a:gd name="T23" fmla="*/ 2147483647 h 130"/>
                  <a:gd name="T24" fmla="*/ 2147483647 w 81"/>
                  <a:gd name="T25" fmla="*/ 2147483647 h 130"/>
                  <a:gd name="T26" fmla="*/ 2147483647 w 81"/>
                  <a:gd name="T27" fmla="*/ 2147483647 h 130"/>
                  <a:gd name="T28" fmla="*/ 2147483647 w 81"/>
                  <a:gd name="T29" fmla="*/ 0 h 130"/>
                  <a:gd name="T30" fmla="*/ 2147483647 w 81"/>
                  <a:gd name="T31" fmla="*/ 2147483647 h 130"/>
                  <a:gd name="T32" fmla="*/ 2147483647 w 81"/>
                  <a:gd name="T33" fmla="*/ 2147483647 h 130"/>
                  <a:gd name="T34" fmla="*/ 2147483647 w 81"/>
                  <a:gd name="T35" fmla="*/ 2147483647 h 130"/>
                  <a:gd name="T36" fmla="*/ 2147483647 w 81"/>
                  <a:gd name="T37" fmla="*/ 2147483647 h 130"/>
                  <a:gd name="T38" fmla="*/ 2147483647 w 81"/>
                  <a:gd name="T39" fmla="*/ 2147483647 h 130"/>
                  <a:gd name="T40" fmla="*/ 2147483647 w 81"/>
                  <a:gd name="T41" fmla="*/ 2147483647 h 130"/>
                  <a:gd name="T42" fmla="*/ 2147483647 w 81"/>
                  <a:gd name="T43" fmla="*/ 2147483647 h 130"/>
                  <a:gd name="T44" fmla="*/ 2147483647 w 81"/>
                  <a:gd name="T45" fmla="*/ 2147483647 h 130"/>
                  <a:gd name="T46" fmla="*/ 2147483647 w 81"/>
                  <a:gd name="T47" fmla="*/ 2147483647 h 130"/>
                  <a:gd name="T48" fmla="*/ 2147483647 w 81"/>
                  <a:gd name="T49" fmla="*/ 2147483647 h 130"/>
                  <a:gd name="T50" fmla="*/ 2147483647 w 81"/>
                  <a:gd name="T51" fmla="*/ 2147483647 h 130"/>
                  <a:gd name="T52" fmla="*/ 2147483647 w 81"/>
                  <a:gd name="T53" fmla="*/ 2147483647 h 130"/>
                  <a:gd name="T54" fmla="*/ 2147483647 w 81"/>
                  <a:gd name="T55" fmla="*/ 2147483647 h 130"/>
                  <a:gd name="T56" fmla="*/ 2147483647 w 81"/>
                  <a:gd name="T57" fmla="*/ 2147483647 h 130"/>
                  <a:gd name="T58" fmla="*/ 2147483647 w 81"/>
                  <a:gd name="T59" fmla="*/ 2147483647 h 130"/>
                  <a:gd name="T60" fmla="*/ 2147483647 w 81"/>
                  <a:gd name="T61" fmla="*/ 2147483647 h 130"/>
                  <a:gd name="T62" fmla="*/ 2147483647 w 81"/>
                  <a:gd name="T63" fmla="*/ 2147483647 h 130"/>
                  <a:gd name="T64" fmla="*/ 2147483647 w 81"/>
                  <a:gd name="T65" fmla="*/ 2147483647 h 130"/>
                  <a:gd name="T66" fmla="*/ 2147483647 w 81"/>
                  <a:gd name="T67" fmla="*/ 2147483647 h 130"/>
                  <a:gd name="T68" fmla="*/ 2147483647 w 81"/>
                  <a:gd name="T69" fmla="*/ 2147483647 h 130"/>
                  <a:gd name="T70" fmla="*/ 2147483647 w 81"/>
                  <a:gd name="T71" fmla="*/ 2147483647 h 130"/>
                  <a:gd name="T72" fmla="*/ 2147483647 w 81"/>
                  <a:gd name="T73" fmla="*/ 2147483647 h 130"/>
                  <a:gd name="T74" fmla="*/ 2147483647 w 81"/>
                  <a:gd name="T75" fmla="*/ 2147483647 h 130"/>
                  <a:gd name="T76" fmla="*/ 2147483647 w 81"/>
                  <a:gd name="T77" fmla="*/ 2147483647 h 130"/>
                  <a:gd name="T78" fmla="*/ 2147483647 w 81"/>
                  <a:gd name="T79" fmla="*/ 2147483647 h 130"/>
                  <a:gd name="T80" fmla="*/ 2147483647 w 81"/>
                  <a:gd name="T81" fmla="*/ 2147483647 h 130"/>
                  <a:gd name="T82" fmla="*/ 2147483647 w 81"/>
                  <a:gd name="T83" fmla="*/ 2147483647 h 130"/>
                  <a:gd name="T84" fmla="*/ 2147483647 w 81"/>
                  <a:gd name="T85" fmla="*/ 2147483647 h 130"/>
                  <a:gd name="T86" fmla="*/ 2147483647 w 81"/>
                  <a:gd name="T87" fmla="*/ 2147483647 h 130"/>
                  <a:gd name="T88" fmla="*/ 2147483647 w 81"/>
                  <a:gd name="T89" fmla="*/ 2147483647 h 130"/>
                  <a:gd name="T90" fmla="*/ 2147483647 w 81"/>
                  <a:gd name="T91" fmla="*/ 2147483647 h 130"/>
                  <a:gd name="T92" fmla="*/ 2147483647 w 81"/>
                  <a:gd name="T93" fmla="*/ 2147483647 h 130"/>
                  <a:gd name="T94" fmla="*/ 2147483647 w 81"/>
                  <a:gd name="T95" fmla="*/ 2147483647 h 130"/>
                  <a:gd name="T96" fmla="*/ 0 w 81"/>
                  <a:gd name="T97" fmla="*/ 2147483647 h 130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81"/>
                  <a:gd name="T148" fmla="*/ 0 h 130"/>
                  <a:gd name="T149" fmla="*/ 81 w 81"/>
                  <a:gd name="T150" fmla="*/ 130 h 130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81" h="130">
                    <a:moveTo>
                      <a:pt x="0" y="116"/>
                    </a:moveTo>
                    <a:lnTo>
                      <a:pt x="7" y="86"/>
                    </a:lnTo>
                    <a:lnTo>
                      <a:pt x="8" y="84"/>
                    </a:lnTo>
                    <a:lnTo>
                      <a:pt x="8" y="82"/>
                    </a:lnTo>
                    <a:lnTo>
                      <a:pt x="9" y="82"/>
                    </a:lnTo>
                    <a:lnTo>
                      <a:pt x="9" y="81"/>
                    </a:lnTo>
                    <a:lnTo>
                      <a:pt x="10" y="80"/>
                    </a:lnTo>
                    <a:lnTo>
                      <a:pt x="9" y="79"/>
                    </a:lnTo>
                    <a:lnTo>
                      <a:pt x="7" y="78"/>
                    </a:lnTo>
                    <a:lnTo>
                      <a:pt x="6" y="77"/>
                    </a:lnTo>
                    <a:lnTo>
                      <a:pt x="7" y="75"/>
                    </a:lnTo>
                    <a:lnTo>
                      <a:pt x="10" y="70"/>
                    </a:lnTo>
                    <a:lnTo>
                      <a:pt x="12" y="69"/>
                    </a:lnTo>
                    <a:lnTo>
                      <a:pt x="13" y="68"/>
                    </a:lnTo>
                    <a:lnTo>
                      <a:pt x="13" y="67"/>
                    </a:lnTo>
                    <a:lnTo>
                      <a:pt x="14" y="66"/>
                    </a:lnTo>
                    <a:lnTo>
                      <a:pt x="20" y="57"/>
                    </a:lnTo>
                    <a:lnTo>
                      <a:pt x="20" y="54"/>
                    </a:lnTo>
                    <a:lnTo>
                      <a:pt x="19" y="53"/>
                    </a:lnTo>
                    <a:lnTo>
                      <a:pt x="17" y="53"/>
                    </a:lnTo>
                    <a:lnTo>
                      <a:pt x="16" y="51"/>
                    </a:lnTo>
                    <a:lnTo>
                      <a:pt x="16" y="50"/>
                    </a:lnTo>
                    <a:lnTo>
                      <a:pt x="16" y="48"/>
                    </a:lnTo>
                    <a:lnTo>
                      <a:pt x="16" y="47"/>
                    </a:lnTo>
                    <a:lnTo>
                      <a:pt x="17" y="46"/>
                    </a:lnTo>
                    <a:lnTo>
                      <a:pt x="16" y="45"/>
                    </a:lnTo>
                    <a:lnTo>
                      <a:pt x="16" y="43"/>
                    </a:lnTo>
                    <a:lnTo>
                      <a:pt x="26" y="0"/>
                    </a:lnTo>
                    <a:lnTo>
                      <a:pt x="37" y="3"/>
                    </a:lnTo>
                    <a:lnTo>
                      <a:pt x="34" y="19"/>
                    </a:lnTo>
                    <a:lnTo>
                      <a:pt x="36" y="23"/>
                    </a:lnTo>
                    <a:lnTo>
                      <a:pt x="36" y="26"/>
                    </a:lnTo>
                    <a:lnTo>
                      <a:pt x="36" y="28"/>
                    </a:lnTo>
                    <a:lnTo>
                      <a:pt x="35" y="29"/>
                    </a:lnTo>
                    <a:lnTo>
                      <a:pt x="36" y="30"/>
                    </a:lnTo>
                    <a:lnTo>
                      <a:pt x="37" y="31"/>
                    </a:lnTo>
                    <a:lnTo>
                      <a:pt x="40" y="34"/>
                    </a:lnTo>
                    <a:lnTo>
                      <a:pt x="42" y="39"/>
                    </a:lnTo>
                    <a:lnTo>
                      <a:pt x="42" y="41"/>
                    </a:lnTo>
                    <a:lnTo>
                      <a:pt x="43" y="43"/>
                    </a:lnTo>
                    <a:lnTo>
                      <a:pt x="45" y="43"/>
                    </a:lnTo>
                    <a:lnTo>
                      <a:pt x="45" y="45"/>
                    </a:lnTo>
                    <a:lnTo>
                      <a:pt x="48" y="45"/>
                    </a:lnTo>
                    <a:lnTo>
                      <a:pt x="49" y="46"/>
                    </a:lnTo>
                    <a:lnTo>
                      <a:pt x="46" y="51"/>
                    </a:lnTo>
                    <a:lnTo>
                      <a:pt x="46" y="52"/>
                    </a:lnTo>
                    <a:lnTo>
                      <a:pt x="45" y="53"/>
                    </a:lnTo>
                    <a:lnTo>
                      <a:pt x="45" y="56"/>
                    </a:lnTo>
                    <a:lnTo>
                      <a:pt x="45" y="57"/>
                    </a:lnTo>
                    <a:lnTo>
                      <a:pt x="43" y="59"/>
                    </a:lnTo>
                    <a:lnTo>
                      <a:pt x="43" y="60"/>
                    </a:lnTo>
                    <a:lnTo>
                      <a:pt x="43" y="61"/>
                    </a:lnTo>
                    <a:lnTo>
                      <a:pt x="43" y="62"/>
                    </a:lnTo>
                    <a:lnTo>
                      <a:pt x="45" y="65"/>
                    </a:lnTo>
                    <a:lnTo>
                      <a:pt x="46" y="65"/>
                    </a:lnTo>
                    <a:lnTo>
                      <a:pt x="49" y="62"/>
                    </a:lnTo>
                    <a:lnTo>
                      <a:pt x="50" y="61"/>
                    </a:lnTo>
                    <a:lnTo>
                      <a:pt x="50" y="62"/>
                    </a:lnTo>
                    <a:lnTo>
                      <a:pt x="51" y="63"/>
                    </a:lnTo>
                    <a:lnTo>
                      <a:pt x="52" y="64"/>
                    </a:lnTo>
                    <a:lnTo>
                      <a:pt x="52" y="66"/>
                    </a:lnTo>
                    <a:lnTo>
                      <a:pt x="52" y="69"/>
                    </a:lnTo>
                    <a:lnTo>
                      <a:pt x="52" y="72"/>
                    </a:lnTo>
                    <a:lnTo>
                      <a:pt x="54" y="74"/>
                    </a:lnTo>
                    <a:lnTo>
                      <a:pt x="54" y="75"/>
                    </a:lnTo>
                    <a:lnTo>
                      <a:pt x="53" y="76"/>
                    </a:lnTo>
                    <a:lnTo>
                      <a:pt x="54" y="78"/>
                    </a:lnTo>
                    <a:lnTo>
                      <a:pt x="56" y="78"/>
                    </a:lnTo>
                    <a:lnTo>
                      <a:pt x="57" y="80"/>
                    </a:lnTo>
                    <a:lnTo>
                      <a:pt x="57" y="81"/>
                    </a:lnTo>
                    <a:lnTo>
                      <a:pt x="57" y="83"/>
                    </a:lnTo>
                    <a:lnTo>
                      <a:pt x="57" y="84"/>
                    </a:lnTo>
                    <a:lnTo>
                      <a:pt x="58" y="86"/>
                    </a:lnTo>
                    <a:lnTo>
                      <a:pt x="59" y="87"/>
                    </a:lnTo>
                    <a:lnTo>
                      <a:pt x="60" y="85"/>
                    </a:lnTo>
                    <a:lnTo>
                      <a:pt x="61" y="84"/>
                    </a:lnTo>
                    <a:lnTo>
                      <a:pt x="63" y="85"/>
                    </a:lnTo>
                    <a:lnTo>
                      <a:pt x="65" y="86"/>
                    </a:lnTo>
                    <a:lnTo>
                      <a:pt x="66" y="85"/>
                    </a:lnTo>
                    <a:lnTo>
                      <a:pt x="67" y="84"/>
                    </a:lnTo>
                    <a:lnTo>
                      <a:pt x="67" y="85"/>
                    </a:lnTo>
                    <a:lnTo>
                      <a:pt x="71" y="85"/>
                    </a:lnTo>
                    <a:lnTo>
                      <a:pt x="72" y="86"/>
                    </a:lnTo>
                    <a:lnTo>
                      <a:pt x="73" y="86"/>
                    </a:lnTo>
                    <a:lnTo>
                      <a:pt x="76" y="86"/>
                    </a:lnTo>
                    <a:lnTo>
                      <a:pt x="76" y="84"/>
                    </a:lnTo>
                    <a:lnTo>
                      <a:pt x="77" y="83"/>
                    </a:lnTo>
                    <a:lnTo>
                      <a:pt x="79" y="85"/>
                    </a:lnTo>
                    <a:lnTo>
                      <a:pt x="79" y="87"/>
                    </a:lnTo>
                    <a:lnTo>
                      <a:pt x="81" y="88"/>
                    </a:lnTo>
                    <a:lnTo>
                      <a:pt x="75" y="130"/>
                    </a:lnTo>
                    <a:lnTo>
                      <a:pt x="74" y="130"/>
                    </a:lnTo>
                    <a:lnTo>
                      <a:pt x="37" y="124"/>
                    </a:lnTo>
                    <a:lnTo>
                      <a:pt x="0" y="116"/>
                    </a:lnTo>
                    <a:close/>
                  </a:path>
                </a:pathLst>
              </a:custGeom>
              <a:solidFill>
                <a:srgbClr val="0000A0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8482" name="Freeform 200"/>
              <p:cNvSpPr>
                <a:spLocks/>
              </p:cNvSpPr>
              <p:nvPr/>
            </p:nvSpPr>
            <p:spPr bwMode="auto">
              <a:xfrm>
                <a:off x="2162" y="1170"/>
                <a:ext cx="707" cy="424"/>
              </a:xfrm>
              <a:custGeom>
                <a:avLst/>
                <a:gdLst>
                  <a:gd name="T0" fmla="*/ 2147483647 w 138"/>
                  <a:gd name="T1" fmla="*/ 2147483647 h 87"/>
                  <a:gd name="T2" fmla="*/ 2147483647 w 138"/>
                  <a:gd name="T3" fmla="*/ 2147483647 h 87"/>
                  <a:gd name="T4" fmla="*/ 2147483647 w 138"/>
                  <a:gd name="T5" fmla="*/ 2147483647 h 87"/>
                  <a:gd name="T6" fmla="*/ 2147483647 w 138"/>
                  <a:gd name="T7" fmla="*/ 2147483647 h 87"/>
                  <a:gd name="T8" fmla="*/ 2147483647 w 138"/>
                  <a:gd name="T9" fmla="*/ 2147483647 h 87"/>
                  <a:gd name="T10" fmla="*/ 2147483647 w 138"/>
                  <a:gd name="T11" fmla="*/ 2147483647 h 87"/>
                  <a:gd name="T12" fmla="*/ 2147483647 w 138"/>
                  <a:gd name="T13" fmla="*/ 2147483647 h 87"/>
                  <a:gd name="T14" fmla="*/ 2147483647 w 138"/>
                  <a:gd name="T15" fmla="*/ 2147483647 h 87"/>
                  <a:gd name="T16" fmla="*/ 2147483647 w 138"/>
                  <a:gd name="T17" fmla="*/ 2147483647 h 87"/>
                  <a:gd name="T18" fmla="*/ 2147483647 w 138"/>
                  <a:gd name="T19" fmla="*/ 2147483647 h 87"/>
                  <a:gd name="T20" fmla="*/ 2147483647 w 138"/>
                  <a:gd name="T21" fmla="*/ 2147483647 h 87"/>
                  <a:gd name="T22" fmla="*/ 2147483647 w 138"/>
                  <a:gd name="T23" fmla="*/ 2147483647 h 87"/>
                  <a:gd name="T24" fmla="*/ 2147483647 w 138"/>
                  <a:gd name="T25" fmla="*/ 2147483647 h 87"/>
                  <a:gd name="T26" fmla="*/ 2147483647 w 138"/>
                  <a:gd name="T27" fmla="*/ 2147483647 h 87"/>
                  <a:gd name="T28" fmla="*/ 2147483647 w 138"/>
                  <a:gd name="T29" fmla="*/ 2147483647 h 87"/>
                  <a:gd name="T30" fmla="*/ 2147483647 w 138"/>
                  <a:gd name="T31" fmla="*/ 2147483647 h 87"/>
                  <a:gd name="T32" fmla="*/ 2147483647 w 138"/>
                  <a:gd name="T33" fmla="*/ 2147483647 h 87"/>
                  <a:gd name="T34" fmla="*/ 2147483647 w 138"/>
                  <a:gd name="T35" fmla="*/ 2147483647 h 87"/>
                  <a:gd name="T36" fmla="*/ 2147483647 w 138"/>
                  <a:gd name="T37" fmla="*/ 2147483647 h 87"/>
                  <a:gd name="T38" fmla="*/ 2147483647 w 138"/>
                  <a:gd name="T39" fmla="*/ 2147483647 h 87"/>
                  <a:gd name="T40" fmla="*/ 2147483647 w 138"/>
                  <a:gd name="T41" fmla="*/ 2147483647 h 87"/>
                  <a:gd name="T42" fmla="*/ 2147483647 w 138"/>
                  <a:gd name="T43" fmla="*/ 2147483647 h 87"/>
                  <a:gd name="T44" fmla="*/ 2147483647 w 138"/>
                  <a:gd name="T45" fmla="*/ 2147483647 h 87"/>
                  <a:gd name="T46" fmla="*/ 2147483647 w 138"/>
                  <a:gd name="T47" fmla="*/ 2147483647 h 87"/>
                  <a:gd name="T48" fmla="*/ 2147483647 w 138"/>
                  <a:gd name="T49" fmla="*/ 2147483647 h 87"/>
                  <a:gd name="T50" fmla="*/ 2147483647 w 138"/>
                  <a:gd name="T51" fmla="*/ 2147483647 h 87"/>
                  <a:gd name="T52" fmla="*/ 2147483647 w 138"/>
                  <a:gd name="T53" fmla="*/ 2147483647 h 87"/>
                  <a:gd name="T54" fmla="*/ 2147483647 w 138"/>
                  <a:gd name="T55" fmla="*/ 2147483647 h 87"/>
                  <a:gd name="T56" fmla="*/ 2147483647 w 138"/>
                  <a:gd name="T57" fmla="*/ 2147483647 h 87"/>
                  <a:gd name="T58" fmla="*/ 2147483647 w 138"/>
                  <a:gd name="T59" fmla="*/ 2147483647 h 87"/>
                  <a:gd name="T60" fmla="*/ 2147483647 w 138"/>
                  <a:gd name="T61" fmla="*/ 2147483647 h 87"/>
                  <a:gd name="T62" fmla="*/ 2147483647 w 138"/>
                  <a:gd name="T63" fmla="*/ 2147483647 h 87"/>
                  <a:gd name="T64" fmla="*/ 2147483647 w 138"/>
                  <a:gd name="T65" fmla="*/ 0 h 87"/>
                  <a:gd name="T66" fmla="*/ 2147483647 w 138"/>
                  <a:gd name="T67" fmla="*/ 2147483647 h 87"/>
                  <a:gd name="T68" fmla="*/ 2147483647 w 138"/>
                  <a:gd name="T69" fmla="*/ 2147483647 h 87"/>
                  <a:gd name="T70" fmla="*/ 2147483647 w 138"/>
                  <a:gd name="T71" fmla="*/ 2147483647 h 87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138"/>
                  <a:gd name="T109" fmla="*/ 0 h 87"/>
                  <a:gd name="T110" fmla="*/ 138 w 138"/>
                  <a:gd name="T111" fmla="*/ 87 h 87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138" h="87">
                    <a:moveTo>
                      <a:pt x="132" y="87"/>
                    </a:moveTo>
                    <a:lnTo>
                      <a:pt x="48" y="77"/>
                    </a:lnTo>
                    <a:lnTo>
                      <a:pt x="47" y="85"/>
                    </a:lnTo>
                    <a:lnTo>
                      <a:pt x="45" y="84"/>
                    </a:lnTo>
                    <a:lnTo>
                      <a:pt x="45" y="82"/>
                    </a:lnTo>
                    <a:lnTo>
                      <a:pt x="43" y="80"/>
                    </a:lnTo>
                    <a:lnTo>
                      <a:pt x="42" y="81"/>
                    </a:lnTo>
                    <a:lnTo>
                      <a:pt x="42" y="83"/>
                    </a:lnTo>
                    <a:lnTo>
                      <a:pt x="39" y="83"/>
                    </a:lnTo>
                    <a:lnTo>
                      <a:pt x="38" y="83"/>
                    </a:lnTo>
                    <a:lnTo>
                      <a:pt x="37" y="82"/>
                    </a:lnTo>
                    <a:lnTo>
                      <a:pt x="33" y="82"/>
                    </a:lnTo>
                    <a:lnTo>
                      <a:pt x="33" y="81"/>
                    </a:lnTo>
                    <a:lnTo>
                      <a:pt x="32" y="82"/>
                    </a:lnTo>
                    <a:lnTo>
                      <a:pt x="31" y="83"/>
                    </a:lnTo>
                    <a:lnTo>
                      <a:pt x="29" y="82"/>
                    </a:lnTo>
                    <a:lnTo>
                      <a:pt x="27" y="81"/>
                    </a:lnTo>
                    <a:lnTo>
                      <a:pt x="26" y="82"/>
                    </a:lnTo>
                    <a:lnTo>
                      <a:pt x="25" y="84"/>
                    </a:lnTo>
                    <a:lnTo>
                      <a:pt x="24" y="83"/>
                    </a:lnTo>
                    <a:lnTo>
                      <a:pt x="23" y="81"/>
                    </a:lnTo>
                    <a:lnTo>
                      <a:pt x="23" y="80"/>
                    </a:lnTo>
                    <a:lnTo>
                      <a:pt x="23" y="78"/>
                    </a:lnTo>
                    <a:lnTo>
                      <a:pt x="23" y="77"/>
                    </a:lnTo>
                    <a:lnTo>
                      <a:pt x="22" y="75"/>
                    </a:lnTo>
                    <a:lnTo>
                      <a:pt x="20" y="75"/>
                    </a:lnTo>
                    <a:lnTo>
                      <a:pt x="19" y="73"/>
                    </a:lnTo>
                    <a:lnTo>
                      <a:pt x="20" y="72"/>
                    </a:lnTo>
                    <a:lnTo>
                      <a:pt x="20" y="71"/>
                    </a:lnTo>
                    <a:lnTo>
                      <a:pt x="18" y="69"/>
                    </a:lnTo>
                    <a:lnTo>
                      <a:pt x="18" y="66"/>
                    </a:lnTo>
                    <a:lnTo>
                      <a:pt x="18" y="63"/>
                    </a:lnTo>
                    <a:lnTo>
                      <a:pt x="18" y="61"/>
                    </a:lnTo>
                    <a:lnTo>
                      <a:pt x="17" y="60"/>
                    </a:lnTo>
                    <a:lnTo>
                      <a:pt x="16" y="59"/>
                    </a:lnTo>
                    <a:lnTo>
                      <a:pt x="16" y="58"/>
                    </a:lnTo>
                    <a:lnTo>
                      <a:pt x="15" y="59"/>
                    </a:lnTo>
                    <a:lnTo>
                      <a:pt x="12" y="62"/>
                    </a:lnTo>
                    <a:lnTo>
                      <a:pt x="11" y="62"/>
                    </a:lnTo>
                    <a:lnTo>
                      <a:pt x="9" y="59"/>
                    </a:lnTo>
                    <a:lnTo>
                      <a:pt x="9" y="58"/>
                    </a:lnTo>
                    <a:lnTo>
                      <a:pt x="9" y="57"/>
                    </a:lnTo>
                    <a:lnTo>
                      <a:pt x="9" y="56"/>
                    </a:lnTo>
                    <a:lnTo>
                      <a:pt x="11" y="54"/>
                    </a:lnTo>
                    <a:lnTo>
                      <a:pt x="11" y="53"/>
                    </a:lnTo>
                    <a:lnTo>
                      <a:pt x="11" y="50"/>
                    </a:lnTo>
                    <a:lnTo>
                      <a:pt x="12" y="49"/>
                    </a:lnTo>
                    <a:lnTo>
                      <a:pt x="12" y="48"/>
                    </a:lnTo>
                    <a:lnTo>
                      <a:pt x="15" y="43"/>
                    </a:lnTo>
                    <a:lnTo>
                      <a:pt x="14" y="42"/>
                    </a:lnTo>
                    <a:lnTo>
                      <a:pt x="11" y="42"/>
                    </a:lnTo>
                    <a:lnTo>
                      <a:pt x="11" y="40"/>
                    </a:lnTo>
                    <a:lnTo>
                      <a:pt x="9" y="40"/>
                    </a:lnTo>
                    <a:lnTo>
                      <a:pt x="8" y="38"/>
                    </a:lnTo>
                    <a:lnTo>
                      <a:pt x="8" y="36"/>
                    </a:lnTo>
                    <a:lnTo>
                      <a:pt x="6" y="31"/>
                    </a:lnTo>
                    <a:lnTo>
                      <a:pt x="3" y="28"/>
                    </a:lnTo>
                    <a:lnTo>
                      <a:pt x="2" y="27"/>
                    </a:lnTo>
                    <a:lnTo>
                      <a:pt x="1" y="26"/>
                    </a:lnTo>
                    <a:lnTo>
                      <a:pt x="2" y="25"/>
                    </a:lnTo>
                    <a:lnTo>
                      <a:pt x="2" y="23"/>
                    </a:lnTo>
                    <a:lnTo>
                      <a:pt x="2" y="20"/>
                    </a:lnTo>
                    <a:lnTo>
                      <a:pt x="0" y="16"/>
                    </a:lnTo>
                    <a:lnTo>
                      <a:pt x="3" y="0"/>
                    </a:lnTo>
                    <a:lnTo>
                      <a:pt x="15" y="2"/>
                    </a:lnTo>
                    <a:lnTo>
                      <a:pt x="49" y="8"/>
                    </a:lnTo>
                    <a:lnTo>
                      <a:pt x="84" y="13"/>
                    </a:lnTo>
                    <a:lnTo>
                      <a:pt x="138" y="19"/>
                    </a:lnTo>
                    <a:lnTo>
                      <a:pt x="133" y="70"/>
                    </a:lnTo>
                    <a:lnTo>
                      <a:pt x="132" y="87"/>
                    </a:lnTo>
                    <a:close/>
                  </a:path>
                </a:pathLst>
              </a:custGeom>
              <a:solidFill>
                <a:srgbClr val="6987EB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8483" name="Freeform 201"/>
              <p:cNvSpPr>
                <a:spLocks/>
              </p:cNvSpPr>
              <p:nvPr/>
            </p:nvSpPr>
            <p:spPr bwMode="auto">
              <a:xfrm>
                <a:off x="1737" y="1677"/>
                <a:ext cx="440" cy="649"/>
              </a:xfrm>
              <a:custGeom>
                <a:avLst/>
                <a:gdLst>
                  <a:gd name="T0" fmla="*/ 2147483647 w 86"/>
                  <a:gd name="T1" fmla="*/ 0 h 133"/>
                  <a:gd name="T2" fmla="*/ 0 w 86"/>
                  <a:gd name="T3" fmla="*/ 2147483647 h 133"/>
                  <a:gd name="T4" fmla="*/ 2147483647 w 86"/>
                  <a:gd name="T5" fmla="*/ 2147483647 h 133"/>
                  <a:gd name="T6" fmla="*/ 2147483647 w 86"/>
                  <a:gd name="T7" fmla="*/ 2147483647 h 133"/>
                  <a:gd name="T8" fmla="*/ 2147483647 w 86"/>
                  <a:gd name="T9" fmla="*/ 2147483647 h 133"/>
                  <a:gd name="T10" fmla="*/ 2147483647 w 86"/>
                  <a:gd name="T11" fmla="*/ 2147483647 h 133"/>
                  <a:gd name="T12" fmla="*/ 2147483647 w 86"/>
                  <a:gd name="T13" fmla="*/ 2147483647 h 133"/>
                  <a:gd name="T14" fmla="*/ 2147483647 w 86"/>
                  <a:gd name="T15" fmla="*/ 2147483647 h 133"/>
                  <a:gd name="T16" fmla="*/ 2147483647 w 86"/>
                  <a:gd name="T17" fmla="*/ 2147483647 h 133"/>
                  <a:gd name="T18" fmla="*/ 2147483647 w 86"/>
                  <a:gd name="T19" fmla="*/ 2147483647 h 133"/>
                  <a:gd name="T20" fmla="*/ 2147483647 w 86"/>
                  <a:gd name="T21" fmla="*/ 2147483647 h 133"/>
                  <a:gd name="T22" fmla="*/ 2147483647 w 86"/>
                  <a:gd name="T23" fmla="*/ 2147483647 h 133"/>
                  <a:gd name="T24" fmla="*/ 2147483647 w 86"/>
                  <a:gd name="T25" fmla="*/ 2147483647 h 133"/>
                  <a:gd name="T26" fmla="*/ 2147483647 w 86"/>
                  <a:gd name="T27" fmla="*/ 2147483647 h 133"/>
                  <a:gd name="T28" fmla="*/ 2147483647 w 86"/>
                  <a:gd name="T29" fmla="*/ 2147483647 h 133"/>
                  <a:gd name="T30" fmla="*/ 2147483647 w 86"/>
                  <a:gd name="T31" fmla="*/ 2147483647 h 133"/>
                  <a:gd name="T32" fmla="*/ 2147483647 w 86"/>
                  <a:gd name="T33" fmla="*/ 2147483647 h 133"/>
                  <a:gd name="T34" fmla="*/ 2147483647 w 86"/>
                  <a:gd name="T35" fmla="*/ 2147483647 h 133"/>
                  <a:gd name="T36" fmla="*/ 2147483647 w 86"/>
                  <a:gd name="T37" fmla="*/ 2147483647 h 133"/>
                  <a:gd name="T38" fmla="*/ 2147483647 w 86"/>
                  <a:gd name="T39" fmla="*/ 2147483647 h 133"/>
                  <a:gd name="T40" fmla="*/ 2147483647 w 86"/>
                  <a:gd name="T41" fmla="*/ 0 h 133"/>
                  <a:gd name="T42" fmla="*/ 2147483647 w 86"/>
                  <a:gd name="T43" fmla="*/ 0 h 133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86"/>
                  <a:gd name="T67" fmla="*/ 0 h 133"/>
                  <a:gd name="T68" fmla="*/ 86 w 86"/>
                  <a:gd name="T69" fmla="*/ 133 h 133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86" h="133">
                    <a:moveTo>
                      <a:pt x="13" y="0"/>
                    </a:moveTo>
                    <a:lnTo>
                      <a:pt x="0" y="51"/>
                    </a:lnTo>
                    <a:lnTo>
                      <a:pt x="56" y="133"/>
                    </a:lnTo>
                    <a:lnTo>
                      <a:pt x="56" y="132"/>
                    </a:lnTo>
                    <a:lnTo>
                      <a:pt x="56" y="131"/>
                    </a:lnTo>
                    <a:lnTo>
                      <a:pt x="57" y="127"/>
                    </a:lnTo>
                    <a:lnTo>
                      <a:pt x="57" y="126"/>
                    </a:lnTo>
                    <a:lnTo>
                      <a:pt x="57" y="118"/>
                    </a:lnTo>
                    <a:lnTo>
                      <a:pt x="57" y="115"/>
                    </a:lnTo>
                    <a:lnTo>
                      <a:pt x="57" y="114"/>
                    </a:lnTo>
                    <a:lnTo>
                      <a:pt x="60" y="114"/>
                    </a:lnTo>
                    <a:lnTo>
                      <a:pt x="62" y="114"/>
                    </a:lnTo>
                    <a:lnTo>
                      <a:pt x="63" y="115"/>
                    </a:lnTo>
                    <a:lnTo>
                      <a:pt x="63" y="116"/>
                    </a:lnTo>
                    <a:lnTo>
                      <a:pt x="64" y="117"/>
                    </a:lnTo>
                    <a:lnTo>
                      <a:pt x="66" y="117"/>
                    </a:lnTo>
                    <a:lnTo>
                      <a:pt x="68" y="110"/>
                    </a:lnTo>
                    <a:lnTo>
                      <a:pt x="70" y="101"/>
                    </a:lnTo>
                    <a:lnTo>
                      <a:pt x="86" y="17"/>
                    </a:lnTo>
                    <a:lnTo>
                      <a:pt x="49" y="9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6987EB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8484" name="Freeform 202"/>
              <p:cNvSpPr>
                <a:spLocks/>
              </p:cNvSpPr>
              <p:nvPr/>
            </p:nvSpPr>
            <p:spPr bwMode="auto">
              <a:xfrm>
                <a:off x="1967" y="2170"/>
                <a:ext cx="467" cy="517"/>
              </a:xfrm>
              <a:custGeom>
                <a:avLst/>
                <a:gdLst>
                  <a:gd name="T0" fmla="*/ 2147483647 w 91"/>
                  <a:gd name="T1" fmla="*/ 2147483647 h 106"/>
                  <a:gd name="T2" fmla="*/ 2147483647 w 91"/>
                  <a:gd name="T3" fmla="*/ 2147483647 h 106"/>
                  <a:gd name="T4" fmla="*/ 2147483647 w 91"/>
                  <a:gd name="T5" fmla="*/ 0 h 106"/>
                  <a:gd name="T6" fmla="*/ 2147483647 w 91"/>
                  <a:gd name="T7" fmla="*/ 0 h 106"/>
                  <a:gd name="T8" fmla="*/ 2147483647 w 91"/>
                  <a:gd name="T9" fmla="*/ 2147483647 h 106"/>
                  <a:gd name="T10" fmla="*/ 2147483647 w 91"/>
                  <a:gd name="T11" fmla="*/ 2147483647 h 106"/>
                  <a:gd name="T12" fmla="*/ 2147483647 w 91"/>
                  <a:gd name="T13" fmla="*/ 2147483647 h 106"/>
                  <a:gd name="T14" fmla="*/ 2147483647 w 91"/>
                  <a:gd name="T15" fmla="*/ 2147483647 h 106"/>
                  <a:gd name="T16" fmla="*/ 2147483647 w 91"/>
                  <a:gd name="T17" fmla="*/ 2147483647 h 106"/>
                  <a:gd name="T18" fmla="*/ 2147483647 w 91"/>
                  <a:gd name="T19" fmla="*/ 2147483647 h 106"/>
                  <a:gd name="T20" fmla="*/ 2147483647 w 91"/>
                  <a:gd name="T21" fmla="*/ 2147483647 h 106"/>
                  <a:gd name="T22" fmla="*/ 2147483647 w 91"/>
                  <a:gd name="T23" fmla="*/ 2147483647 h 106"/>
                  <a:gd name="T24" fmla="*/ 2147483647 w 91"/>
                  <a:gd name="T25" fmla="*/ 2147483647 h 106"/>
                  <a:gd name="T26" fmla="*/ 2147483647 w 91"/>
                  <a:gd name="T27" fmla="*/ 2147483647 h 106"/>
                  <a:gd name="T28" fmla="*/ 2147483647 w 91"/>
                  <a:gd name="T29" fmla="*/ 2147483647 h 106"/>
                  <a:gd name="T30" fmla="*/ 2147483647 w 91"/>
                  <a:gd name="T31" fmla="*/ 2147483647 h 106"/>
                  <a:gd name="T32" fmla="*/ 2147483647 w 91"/>
                  <a:gd name="T33" fmla="*/ 2147483647 h 106"/>
                  <a:gd name="T34" fmla="*/ 2147483647 w 91"/>
                  <a:gd name="T35" fmla="*/ 2147483647 h 106"/>
                  <a:gd name="T36" fmla="*/ 2147483647 w 91"/>
                  <a:gd name="T37" fmla="*/ 2147483647 h 106"/>
                  <a:gd name="T38" fmla="*/ 2147483647 w 91"/>
                  <a:gd name="T39" fmla="*/ 2147483647 h 106"/>
                  <a:gd name="T40" fmla="*/ 2147483647 w 91"/>
                  <a:gd name="T41" fmla="*/ 2147483647 h 106"/>
                  <a:gd name="T42" fmla="*/ 2147483647 w 91"/>
                  <a:gd name="T43" fmla="*/ 2147483647 h 106"/>
                  <a:gd name="T44" fmla="*/ 2147483647 w 91"/>
                  <a:gd name="T45" fmla="*/ 2147483647 h 106"/>
                  <a:gd name="T46" fmla="*/ 2147483647 w 91"/>
                  <a:gd name="T47" fmla="*/ 2147483647 h 106"/>
                  <a:gd name="T48" fmla="*/ 2147483647 w 91"/>
                  <a:gd name="T49" fmla="*/ 2147483647 h 106"/>
                  <a:gd name="T50" fmla="*/ 2147483647 w 91"/>
                  <a:gd name="T51" fmla="*/ 2147483647 h 106"/>
                  <a:gd name="T52" fmla="*/ 2147483647 w 91"/>
                  <a:gd name="T53" fmla="*/ 2147483647 h 106"/>
                  <a:gd name="T54" fmla="*/ 2147483647 w 91"/>
                  <a:gd name="T55" fmla="*/ 2147483647 h 106"/>
                  <a:gd name="T56" fmla="*/ 2147483647 w 91"/>
                  <a:gd name="T57" fmla="*/ 2147483647 h 106"/>
                  <a:gd name="T58" fmla="*/ 2147483647 w 91"/>
                  <a:gd name="T59" fmla="*/ 2147483647 h 106"/>
                  <a:gd name="T60" fmla="*/ 2147483647 w 91"/>
                  <a:gd name="T61" fmla="*/ 2147483647 h 106"/>
                  <a:gd name="T62" fmla="*/ 2147483647 w 91"/>
                  <a:gd name="T63" fmla="*/ 2147483647 h 106"/>
                  <a:gd name="T64" fmla="*/ 2147483647 w 91"/>
                  <a:gd name="T65" fmla="*/ 2147483647 h 106"/>
                  <a:gd name="T66" fmla="*/ 2147483647 w 91"/>
                  <a:gd name="T67" fmla="*/ 2147483647 h 106"/>
                  <a:gd name="T68" fmla="*/ 2147483647 w 91"/>
                  <a:gd name="T69" fmla="*/ 2147483647 h 106"/>
                  <a:gd name="T70" fmla="*/ 2147483647 w 91"/>
                  <a:gd name="T71" fmla="*/ 2147483647 h 106"/>
                  <a:gd name="T72" fmla="*/ 2147483647 w 91"/>
                  <a:gd name="T73" fmla="*/ 2147483647 h 106"/>
                  <a:gd name="T74" fmla="*/ 2147483647 w 91"/>
                  <a:gd name="T75" fmla="*/ 2147483647 h 106"/>
                  <a:gd name="T76" fmla="*/ 2147483647 w 91"/>
                  <a:gd name="T77" fmla="*/ 2147483647 h 106"/>
                  <a:gd name="T78" fmla="*/ 2147483647 w 91"/>
                  <a:gd name="T79" fmla="*/ 2147483647 h 106"/>
                  <a:gd name="T80" fmla="*/ 2147483647 w 91"/>
                  <a:gd name="T81" fmla="*/ 2147483647 h 106"/>
                  <a:gd name="T82" fmla="*/ 2147483647 w 91"/>
                  <a:gd name="T83" fmla="*/ 2147483647 h 106"/>
                  <a:gd name="T84" fmla="*/ 2147483647 w 91"/>
                  <a:gd name="T85" fmla="*/ 2147483647 h 106"/>
                  <a:gd name="T86" fmla="*/ 2147483647 w 91"/>
                  <a:gd name="T87" fmla="*/ 2147483647 h 106"/>
                  <a:gd name="T88" fmla="*/ 2147483647 w 91"/>
                  <a:gd name="T89" fmla="*/ 2147483647 h 106"/>
                  <a:gd name="T90" fmla="*/ 2147483647 w 91"/>
                  <a:gd name="T91" fmla="*/ 2147483647 h 106"/>
                  <a:gd name="T92" fmla="*/ 2147483647 w 91"/>
                  <a:gd name="T93" fmla="*/ 2147483647 h 106"/>
                  <a:gd name="T94" fmla="*/ 2147483647 w 91"/>
                  <a:gd name="T95" fmla="*/ 2147483647 h 106"/>
                  <a:gd name="T96" fmla="*/ 2147483647 w 91"/>
                  <a:gd name="T97" fmla="*/ 2147483647 h 106"/>
                  <a:gd name="T98" fmla="*/ 0 w 91"/>
                  <a:gd name="T99" fmla="*/ 2147483647 h 106"/>
                  <a:gd name="T100" fmla="*/ 2147483647 w 91"/>
                  <a:gd name="T101" fmla="*/ 2147483647 h 106"/>
                  <a:gd name="T102" fmla="*/ 2147483647 w 91"/>
                  <a:gd name="T103" fmla="*/ 2147483647 h 106"/>
                  <a:gd name="T104" fmla="*/ 2147483647 w 91"/>
                  <a:gd name="T105" fmla="*/ 2147483647 h 106"/>
                  <a:gd name="T106" fmla="*/ 2147483647 w 91"/>
                  <a:gd name="T107" fmla="*/ 2147483647 h 10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91"/>
                  <a:gd name="T163" fmla="*/ 0 h 106"/>
                  <a:gd name="T164" fmla="*/ 91 w 91"/>
                  <a:gd name="T165" fmla="*/ 106 h 106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91" h="106">
                    <a:moveTo>
                      <a:pt x="78" y="106"/>
                    </a:moveTo>
                    <a:lnTo>
                      <a:pt x="91" y="10"/>
                    </a:lnTo>
                    <a:lnTo>
                      <a:pt x="25" y="0"/>
                    </a:lnTo>
                    <a:lnTo>
                      <a:pt x="23" y="9"/>
                    </a:lnTo>
                    <a:lnTo>
                      <a:pt x="21" y="16"/>
                    </a:lnTo>
                    <a:lnTo>
                      <a:pt x="19" y="16"/>
                    </a:lnTo>
                    <a:lnTo>
                      <a:pt x="18" y="15"/>
                    </a:lnTo>
                    <a:lnTo>
                      <a:pt x="18" y="14"/>
                    </a:lnTo>
                    <a:lnTo>
                      <a:pt x="17" y="13"/>
                    </a:lnTo>
                    <a:lnTo>
                      <a:pt x="15" y="13"/>
                    </a:lnTo>
                    <a:lnTo>
                      <a:pt x="12" y="13"/>
                    </a:lnTo>
                    <a:lnTo>
                      <a:pt x="12" y="14"/>
                    </a:lnTo>
                    <a:lnTo>
                      <a:pt x="12" y="17"/>
                    </a:lnTo>
                    <a:lnTo>
                      <a:pt x="12" y="25"/>
                    </a:lnTo>
                    <a:lnTo>
                      <a:pt x="12" y="26"/>
                    </a:lnTo>
                    <a:lnTo>
                      <a:pt x="11" y="30"/>
                    </a:lnTo>
                    <a:lnTo>
                      <a:pt x="11" y="31"/>
                    </a:lnTo>
                    <a:lnTo>
                      <a:pt x="11" y="32"/>
                    </a:lnTo>
                    <a:lnTo>
                      <a:pt x="11" y="34"/>
                    </a:lnTo>
                    <a:lnTo>
                      <a:pt x="11" y="35"/>
                    </a:lnTo>
                    <a:lnTo>
                      <a:pt x="11" y="36"/>
                    </a:lnTo>
                    <a:lnTo>
                      <a:pt x="12" y="38"/>
                    </a:lnTo>
                    <a:lnTo>
                      <a:pt x="12" y="39"/>
                    </a:lnTo>
                    <a:lnTo>
                      <a:pt x="12" y="41"/>
                    </a:lnTo>
                    <a:lnTo>
                      <a:pt x="13" y="43"/>
                    </a:lnTo>
                    <a:lnTo>
                      <a:pt x="14" y="44"/>
                    </a:lnTo>
                    <a:lnTo>
                      <a:pt x="15" y="46"/>
                    </a:lnTo>
                    <a:lnTo>
                      <a:pt x="14" y="46"/>
                    </a:lnTo>
                    <a:lnTo>
                      <a:pt x="12" y="47"/>
                    </a:lnTo>
                    <a:lnTo>
                      <a:pt x="10" y="48"/>
                    </a:lnTo>
                    <a:lnTo>
                      <a:pt x="9" y="50"/>
                    </a:lnTo>
                    <a:lnTo>
                      <a:pt x="7" y="55"/>
                    </a:lnTo>
                    <a:lnTo>
                      <a:pt x="5" y="58"/>
                    </a:lnTo>
                    <a:lnTo>
                      <a:pt x="3" y="58"/>
                    </a:lnTo>
                    <a:lnTo>
                      <a:pt x="3" y="59"/>
                    </a:lnTo>
                    <a:lnTo>
                      <a:pt x="4" y="60"/>
                    </a:lnTo>
                    <a:lnTo>
                      <a:pt x="3" y="61"/>
                    </a:lnTo>
                    <a:lnTo>
                      <a:pt x="3" y="63"/>
                    </a:lnTo>
                    <a:lnTo>
                      <a:pt x="3" y="64"/>
                    </a:lnTo>
                    <a:lnTo>
                      <a:pt x="5" y="66"/>
                    </a:lnTo>
                    <a:lnTo>
                      <a:pt x="6" y="67"/>
                    </a:lnTo>
                    <a:lnTo>
                      <a:pt x="5" y="67"/>
                    </a:lnTo>
                    <a:lnTo>
                      <a:pt x="5" y="69"/>
                    </a:lnTo>
                    <a:lnTo>
                      <a:pt x="4" y="70"/>
                    </a:lnTo>
                    <a:lnTo>
                      <a:pt x="3" y="70"/>
                    </a:lnTo>
                    <a:lnTo>
                      <a:pt x="1" y="69"/>
                    </a:lnTo>
                    <a:lnTo>
                      <a:pt x="0" y="73"/>
                    </a:lnTo>
                    <a:lnTo>
                      <a:pt x="49" y="102"/>
                    </a:lnTo>
                    <a:lnTo>
                      <a:pt x="78" y="106"/>
                    </a:lnTo>
                    <a:close/>
                  </a:path>
                </a:pathLst>
              </a:custGeom>
              <a:solidFill>
                <a:srgbClr val="6987EB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8485" name="Freeform 203"/>
              <p:cNvSpPr>
                <a:spLocks/>
              </p:cNvSpPr>
              <p:nvPr/>
            </p:nvSpPr>
            <p:spPr bwMode="auto">
              <a:xfrm>
                <a:off x="3265" y="1248"/>
                <a:ext cx="455" cy="487"/>
              </a:xfrm>
              <a:custGeom>
                <a:avLst/>
                <a:gdLst>
                  <a:gd name="T0" fmla="*/ 2147483647 w 89"/>
                  <a:gd name="T1" fmla="*/ 2147483647 h 100"/>
                  <a:gd name="T2" fmla="*/ 2147483647 w 89"/>
                  <a:gd name="T3" fmla="*/ 2147483647 h 100"/>
                  <a:gd name="T4" fmla="*/ 2147483647 w 89"/>
                  <a:gd name="T5" fmla="*/ 2147483647 h 100"/>
                  <a:gd name="T6" fmla="*/ 2147483647 w 89"/>
                  <a:gd name="T7" fmla="*/ 2147483647 h 100"/>
                  <a:gd name="T8" fmla="*/ 2147483647 w 89"/>
                  <a:gd name="T9" fmla="*/ 2147483647 h 100"/>
                  <a:gd name="T10" fmla="*/ 2147483647 w 89"/>
                  <a:gd name="T11" fmla="*/ 2147483647 h 100"/>
                  <a:gd name="T12" fmla="*/ 2147483647 w 89"/>
                  <a:gd name="T13" fmla="*/ 2147483647 h 100"/>
                  <a:gd name="T14" fmla="*/ 2147483647 w 89"/>
                  <a:gd name="T15" fmla="*/ 2147483647 h 100"/>
                  <a:gd name="T16" fmla="*/ 0 w 89"/>
                  <a:gd name="T17" fmla="*/ 2147483647 h 100"/>
                  <a:gd name="T18" fmla="*/ 2147483647 w 89"/>
                  <a:gd name="T19" fmla="*/ 2147483647 h 100"/>
                  <a:gd name="T20" fmla="*/ 0 w 89"/>
                  <a:gd name="T21" fmla="*/ 2147483647 h 100"/>
                  <a:gd name="T22" fmla="*/ 2147483647 w 89"/>
                  <a:gd name="T23" fmla="*/ 2147483647 h 100"/>
                  <a:gd name="T24" fmla="*/ 2147483647 w 89"/>
                  <a:gd name="T25" fmla="*/ 2147483647 h 100"/>
                  <a:gd name="T26" fmla="*/ 2147483647 w 89"/>
                  <a:gd name="T27" fmla="*/ 2147483647 h 100"/>
                  <a:gd name="T28" fmla="*/ 2147483647 w 89"/>
                  <a:gd name="T29" fmla="*/ 2147483647 h 100"/>
                  <a:gd name="T30" fmla="*/ 2147483647 w 89"/>
                  <a:gd name="T31" fmla="*/ 2147483647 h 100"/>
                  <a:gd name="T32" fmla="*/ 2147483647 w 89"/>
                  <a:gd name="T33" fmla="*/ 2147483647 h 100"/>
                  <a:gd name="T34" fmla="*/ 2147483647 w 89"/>
                  <a:gd name="T35" fmla="*/ 2147483647 h 100"/>
                  <a:gd name="T36" fmla="*/ 2147483647 w 89"/>
                  <a:gd name="T37" fmla="*/ 2147483647 h 100"/>
                  <a:gd name="T38" fmla="*/ 2147483647 w 89"/>
                  <a:gd name="T39" fmla="*/ 2147483647 h 100"/>
                  <a:gd name="T40" fmla="*/ 2147483647 w 89"/>
                  <a:gd name="T41" fmla="*/ 2147483647 h 100"/>
                  <a:gd name="T42" fmla="*/ 2147483647 w 89"/>
                  <a:gd name="T43" fmla="*/ 2147483647 h 100"/>
                  <a:gd name="T44" fmla="*/ 2147483647 w 89"/>
                  <a:gd name="T45" fmla="*/ 2147483647 h 100"/>
                  <a:gd name="T46" fmla="*/ 2147483647 w 89"/>
                  <a:gd name="T47" fmla="*/ 2147483647 h 100"/>
                  <a:gd name="T48" fmla="*/ 2147483647 w 89"/>
                  <a:gd name="T49" fmla="*/ 2147483647 h 100"/>
                  <a:gd name="T50" fmla="*/ 2147483647 w 89"/>
                  <a:gd name="T51" fmla="*/ 2147483647 h 100"/>
                  <a:gd name="T52" fmla="*/ 2147483647 w 89"/>
                  <a:gd name="T53" fmla="*/ 2147483647 h 100"/>
                  <a:gd name="T54" fmla="*/ 2147483647 w 89"/>
                  <a:gd name="T55" fmla="*/ 2147483647 h 100"/>
                  <a:gd name="T56" fmla="*/ 2147483647 w 89"/>
                  <a:gd name="T57" fmla="*/ 2147483647 h 100"/>
                  <a:gd name="T58" fmla="*/ 2147483647 w 89"/>
                  <a:gd name="T59" fmla="*/ 2147483647 h 100"/>
                  <a:gd name="T60" fmla="*/ 2147483647 w 89"/>
                  <a:gd name="T61" fmla="*/ 2147483647 h 100"/>
                  <a:gd name="T62" fmla="*/ 2147483647 w 89"/>
                  <a:gd name="T63" fmla="*/ 2147483647 h 100"/>
                  <a:gd name="T64" fmla="*/ 2147483647 w 89"/>
                  <a:gd name="T65" fmla="*/ 2147483647 h 100"/>
                  <a:gd name="T66" fmla="*/ 2147483647 w 89"/>
                  <a:gd name="T67" fmla="*/ 2147483647 h 100"/>
                  <a:gd name="T68" fmla="*/ 2147483647 w 89"/>
                  <a:gd name="T69" fmla="*/ 2147483647 h 100"/>
                  <a:gd name="T70" fmla="*/ 2147483647 w 89"/>
                  <a:gd name="T71" fmla="*/ 2147483647 h 100"/>
                  <a:gd name="T72" fmla="*/ 2147483647 w 89"/>
                  <a:gd name="T73" fmla="*/ 2147483647 h 100"/>
                  <a:gd name="T74" fmla="*/ 2147483647 w 89"/>
                  <a:gd name="T75" fmla="*/ 2147483647 h 100"/>
                  <a:gd name="T76" fmla="*/ 2147483647 w 89"/>
                  <a:gd name="T77" fmla="*/ 2147483647 h 100"/>
                  <a:gd name="T78" fmla="*/ 2147483647 w 89"/>
                  <a:gd name="T79" fmla="*/ 2147483647 h 100"/>
                  <a:gd name="T80" fmla="*/ 2147483647 w 89"/>
                  <a:gd name="T81" fmla="*/ 2147483647 h 100"/>
                  <a:gd name="T82" fmla="*/ 2147483647 w 89"/>
                  <a:gd name="T83" fmla="*/ 2147483647 h 100"/>
                  <a:gd name="T84" fmla="*/ 2147483647 w 89"/>
                  <a:gd name="T85" fmla="*/ 2147483647 h 100"/>
                  <a:gd name="T86" fmla="*/ 2147483647 w 89"/>
                  <a:gd name="T87" fmla="*/ 2147483647 h 100"/>
                  <a:gd name="T88" fmla="*/ 2147483647 w 89"/>
                  <a:gd name="T89" fmla="*/ 2147483647 h 100"/>
                  <a:gd name="T90" fmla="*/ 2147483647 w 89"/>
                  <a:gd name="T91" fmla="*/ 2147483647 h 100"/>
                  <a:gd name="T92" fmla="*/ 2147483647 w 89"/>
                  <a:gd name="T93" fmla="*/ 2147483647 h 100"/>
                  <a:gd name="T94" fmla="*/ 2147483647 w 89"/>
                  <a:gd name="T95" fmla="*/ 2147483647 h 100"/>
                  <a:gd name="T96" fmla="*/ 2147483647 w 89"/>
                  <a:gd name="T97" fmla="*/ 2147483647 h 100"/>
                  <a:gd name="T98" fmla="*/ 2147483647 w 89"/>
                  <a:gd name="T99" fmla="*/ 2147483647 h 100"/>
                  <a:gd name="T100" fmla="*/ 2147483647 w 89"/>
                  <a:gd name="T101" fmla="*/ 2147483647 h 100"/>
                  <a:gd name="T102" fmla="*/ 2147483647 w 89"/>
                  <a:gd name="T103" fmla="*/ 2147483647 h 100"/>
                  <a:gd name="T104" fmla="*/ 2147483647 w 89"/>
                  <a:gd name="T105" fmla="*/ 2147483647 h 100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89"/>
                  <a:gd name="T160" fmla="*/ 0 h 100"/>
                  <a:gd name="T161" fmla="*/ 89 w 89"/>
                  <a:gd name="T162" fmla="*/ 100 h 100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89" h="100">
                    <a:moveTo>
                      <a:pt x="8" y="100"/>
                    </a:moveTo>
                    <a:lnTo>
                      <a:pt x="8" y="69"/>
                    </a:lnTo>
                    <a:lnTo>
                      <a:pt x="4" y="65"/>
                    </a:lnTo>
                    <a:lnTo>
                      <a:pt x="4" y="64"/>
                    </a:lnTo>
                    <a:lnTo>
                      <a:pt x="6" y="61"/>
                    </a:lnTo>
                    <a:lnTo>
                      <a:pt x="7" y="60"/>
                    </a:lnTo>
                    <a:lnTo>
                      <a:pt x="7" y="58"/>
                    </a:lnTo>
                    <a:lnTo>
                      <a:pt x="7" y="56"/>
                    </a:lnTo>
                    <a:lnTo>
                      <a:pt x="7" y="54"/>
                    </a:lnTo>
                    <a:lnTo>
                      <a:pt x="5" y="47"/>
                    </a:lnTo>
                    <a:lnTo>
                      <a:pt x="5" y="46"/>
                    </a:lnTo>
                    <a:lnTo>
                      <a:pt x="5" y="43"/>
                    </a:lnTo>
                    <a:lnTo>
                      <a:pt x="4" y="41"/>
                    </a:lnTo>
                    <a:lnTo>
                      <a:pt x="4" y="33"/>
                    </a:lnTo>
                    <a:lnTo>
                      <a:pt x="3" y="28"/>
                    </a:lnTo>
                    <a:lnTo>
                      <a:pt x="2" y="26"/>
                    </a:lnTo>
                    <a:lnTo>
                      <a:pt x="0" y="21"/>
                    </a:lnTo>
                    <a:lnTo>
                      <a:pt x="0" y="16"/>
                    </a:lnTo>
                    <a:lnTo>
                      <a:pt x="1" y="13"/>
                    </a:lnTo>
                    <a:lnTo>
                      <a:pt x="1" y="12"/>
                    </a:lnTo>
                    <a:lnTo>
                      <a:pt x="0" y="8"/>
                    </a:lnTo>
                    <a:lnTo>
                      <a:pt x="0" y="7"/>
                    </a:lnTo>
                    <a:lnTo>
                      <a:pt x="23" y="7"/>
                    </a:lnTo>
                    <a:lnTo>
                      <a:pt x="23" y="3"/>
                    </a:lnTo>
                    <a:lnTo>
                      <a:pt x="23" y="0"/>
                    </a:lnTo>
                    <a:lnTo>
                      <a:pt x="25" y="1"/>
                    </a:lnTo>
                    <a:lnTo>
                      <a:pt x="27" y="2"/>
                    </a:lnTo>
                    <a:lnTo>
                      <a:pt x="28" y="5"/>
                    </a:lnTo>
                    <a:lnTo>
                      <a:pt x="28" y="8"/>
                    </a:lnTo>
                    <a:lnTo>
                      <a:pt x="28" y="10"/>
                    </a:lnTo>
                    <a:lnTo>
                      <a:pt x="31" y="12"/>
                    </a:lnTo>
                    <a:lnTo>
                      <a:pt x="32" y="12"/>
                    </a:lnTo>
                    <a:lnTo>
                      <a:pt x="33" y="12"/>
                    </a:lnTo>
                    <a:lnTo>
                      <a:pt x="34" y="13"/>
                    </a:lnTo>
                    <a:lnTo>
                      <a:pt x="36" y="13"/>
                    </a:lnTo>
                    <a:lnTo>
                      <a:pt x="38" y="13"/>
                    </a:lnTo>
                    <a:lnTo>
                      <a:pt x="39" y="14"/>
                    </a:lnTo>
                    <a:lnTo>
                      <a:pt x="42" y="14"/>
                    </a:lnTo>
                    <a:lnTo>
                      <a:pt x="43" y="13"/>
                    </a:lnTo>
                    <a:lnTo>
                      <a:pt x="48" y="13"/>
                    </a:lnTo>
                    <a:lnTo>
                      <a:pt x="51" y="14"/>
                    </a:lnTo>
                    <a:lnTo>
                      <a:pt x="52" y="14"/>
                    </a:lnTo>
                    <a:lnTo>
                      <a:pt x="52" y="15"/>
                    </a:lnTo>
                    <a:lnTo>
                      <a:pt x="53" y="15"/>
                    </a:lnTo>
                    <a:lnTo>
                      <a:pt x="54" y="16"/>
                    </a:lnTo>
                    <a:lnTo>
                      <a:pt x="54" y="18"/>
                    </a:lnTo>
                    <a:lnTo>
                      <a:pt x="55" y="19"/>
                    </a:lnTo>
                    <a:lnTo>
                      <a:pt x="57" y="17"/>
                    </a:lnTo>
                    <a:lnTo>
                      <a:pt x="59" y="17"/>
                    </a:lnTo>
                    <a:lnTo>
                      <a:pt x="60" y="19"/>
                    </a:lnTo>
                    <a:lnTo>
                      <a:pt x="62" y="19"/>
                    </a:lnTo>
                    <a:lnTo>
                      <a:pt x="63" y="20"/>
                    </a:lnTo>
                    <a:lnTo>
                      <a:pt x="64" y="21"/>
                    </a:lnTo>
                    <a:lnTo>
                      <a:pt x="66" y="21"/>
                    </a:lnTo>
                    <a:lnTo>
                      <a:pt x="68" y="21"/>
                    </a:lnTo>
                    <a:lnTo>
                      <a:pt x="72" y="18"/>
                    </a:lnTo>
                    <a:lnTo>
                      <a:pt x="73" y="18"/>
                    </a:lnTo>
                    <a:lnTo>
                      <a:pt x="74" y="20"/>
                    </a:lnTo>
                    <a:lnTo>
                      <a:pt x="81" y="20"/>
                    </a:lnTo>
                    <a:lnTo>
                      <a:pt x="82" y="20"/>
                    </a:lnTo>
                    <a:lnTo>
                      <a:pt x="83" y="20"/>
                    </a:lnTo>
                    <a:lnTo>
                      <a:pt x="84" y="22"/>
                    </a:lnTo>
                    <a:lnTo>
                      <a:pt x="86" y="21"/>
                    </a:lnTo>
                    <a:lnTo>
                      <a:pt x="89" y="21"/>
                    </a:lnTo>
                    <a:lnTo>
                      <a:pt x="87" y="22"/>
                    </a:lnTo>
                    <a:lnTo>
                      <a:pt x="83" y="25"/>
                    </a:lnTo>
                    <a:lnTo>
                      <a:pt x="81" y="25"/>
                    </a:lnTo>
                    <a:lnTo>
                      <a:pt x="79" y="26"/>
                    </a:lnTo>
                    <a:lnTo>
                      <a:pt x="78" y="28"/>
                    </a:lnTo>
                    <a:lnTo>
                      <a:pt x="74" y="29"/>
                    </a:lnTo>
                    <a:lnTo>
                      <a:pt x="73" y="30"/>
                    </a:lnTo>
                    <a:lnTo>
                      <a:pt x="67" y="36"/>
                    </a:lnTo>
                    <a:lnTo>
                      <a:pt x="59" y="44"/>
                    </a:lnTo>
                    <a:lnTo>
                      <a:pt x="58" y="45"/>
                    </a:lnTo>
                    <a:lnTo>
                      <a:pt x="57" y="46"/>
                    </a:lnTo>
                    <a:lnTo>
                      <a:pt x="58" y="55"/>
                    </a:lnTo>
                    <a:lnTo>
                      <a:pt x="57" y="56"/>
                    </a:lnTo>
                    <a:lnTo>
                      <a:pt x="56" y="56"/>
                    </a:lnTo>
                    <a:lnTo>
                      <a:pt x="52" y="59"/>
                    </a:lnTo>
                    <a:lnTo>
                      <a:pt x="52" y="61"/>
                    </a:lnTo>
                    <a:lnTo>
                      <a:pt x="51" y="64"/>
                    </a:lnTo>
                    <a:lnTo>
                      <a:pt x="52" y="65"/>
                    </a:lnTo>
                    <a:lnTo>
                      <a:pt x="54" y="67"/>
                    </a:lnTo>
                    <a:lnTo>
                      <a:pt x="53" y="69"/>
                    </a:lnTo>
                    <a:lnTo>
                      <a:pt x="53" y="70"/>
                    </a:lnTo>
                    <a:lnTo>
                      <a:pt x="52" y="73"/>
                    </a:lnTo>
                    <a:lnTo>
                      <a:pt x="52" y="78"/>
                    </a:lnTo>
                    <a:lnTo>
                      <a:pt x="53" y="79"/>
                    </a:lnTo>
                    <a:lnTo>
                      <a:pt x="54" y="80"/>
                    </a:lnTo>
                    <a:lnTo>
                      <a:pt x="55" y="80"/>
                    </a:lnTo>
                    <a:lnTo>
                      <a:pt x="58" y="81"/>
                    </a:lnTo>
                    <a:lnTo>
                      <a:pt x="59" y="82"/>
                    </a:lnTo>
                    <a:lnTo>
                      <a:pt x="59" y="83"/>
                    </a:lnTo>
                    <a:lnTo>
                      <a:pt x="63" y="84"/>
                    </a:lnTo>
                    <a:lnTo>
                      <a:pt x="64" y="87"/>
                    </a:lnTo>
                    <a:lnTo>
                      <a:pt x="68" y="89"/>
                    </a:lnTo>
                    <a:lnTo>
                      <a:pt x="72" y="92"/>
                    </a:lnTo>
                    <a:lnTo>
                      <a:pt x="72" y="93"/>
                    </a:lnTo>
                    <a:lnTo>
                      <a:pt x="72" y="95"/>
                    </a:lnTo>
                    <a:lnTo>
                      <a:pt x="72" y="98"/>
                    </a:lnTo>
                    <a:lnTo>
                      <a:pt x="8" y="100"/>
                    </a:lnTo>
                    <a:close/>
                  </a:path>
                </a:pathLst>
              </a:custGeom>
              <a:solidFill>
                <a:srgbClr val="0000A0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8486" name="Freeform 204"/>
              <p:cNvSpPr>
                <a:spLocks/>
              </p:cNvSpPr>
              <p:nvPr/>
            </p:nvSpPr>
            <p:spPr bwMode="auto">
              <a:xfrm>
                <a:off x="3633" y="1799"/>
                <a:ext cx="277" cy="463"/>
              </a:xfrm>
              <a:custGeom>
                <a:avLst/>
                <a:gdLst>
                  <a:gd name="T0" fmla="*/ 2147483647 w 54"/>
                  <a:gd name="T1" fmla="*/ 2147483647 h 95"/>
                  <a:gd name="T2" fmla="*/ 2147483647 w 54"/>
                  <a:gd name="T3" fmla="*/ 2147483647 h 95"/>
                  <a:gd name="T4" fmla="*/ 2147483647 w 54"/>
                  <a:gd name="T5" fmla="*/ 2147483647 h 95"/>
                  <a:gd name="T6" fmla="*/ 2147483647 w 54"/>
                  <a:gd name="T7" fmla="*/ 2147483647 h 95"/>
                  <a:gd name="T8" fmla="*/ 2147483647 w 54"/>
                  <a:gd name="T9" fmla="*/ 2147483647 h 95"/>
                  <a:gd name="T10" fmla="*/ 2147483647 w 54"/>
                  <a:gd name="T11" fmla="*/ 2147483647 h 95"/>
                  <a:gd name="T12" fmla="*/ 2147483647 w 54"/>
                  <a:gd name="T13" fmla="*/ 2147483647 h 95"/>
                  <a:gd name="T14" fmla="*/ 2147483647 w 54"/>
                  <a:gd name="T15" fmla="*/ 2147483647 h 95"/>
                  <a:gd name="T16" fmla="*/ 2147483647 w 54"/>
                  <a:gd name="T17" fmla="*/ 2147483647 h 95"/>
                  <a:gd name="T18" fmla="*/ 2147483647 w 54"/>
                  <a:gd name="T19" fmla="*/ 2147483647 h 95"/>
                  <a:gd name="T20" fmla="*/ 2147483647 w 54"/>
                  <a:gd name="T21" fmla="*/ 2147483647 h 95"/>
                  <a:gd name="T22" fmla="*/ 2147483647 w 54"/>
                  <a:gd name="T23" fmla="*/ 2147483647 h 95"/>
                  <a:gd name="T24" fmla="*/ 0 w 54"/>
                  <a:gd name="T25" fmla="*/ 2147483647 h 95"/>
                  <a:gd name="T26" fmla="*/ 0 w 54"/>
                  <a:gd name="T27" fmla="*/ 2147483647 h 95"/>
                  <a:gd name="T28" fmla="*/ 2147483647 w 54"/>
                  <a:gd name="T29" fmla="*/ 2147483647 h 95"/>
                  <a:gd name="T30" fmla="*/ 2147483647 w 54"/>
                  <a:gd name="T31" fmla="*/ 2147483647 h 95"/>
                  <a:gd name="T32" fmla="*/ 2147483647 w 54"/>
                  <a:gd name="T33" fmla="*/ 2147483647 h 95"/>
                  <a:gd name="T34" fmla="*/ 2147483647 w 54"/>
                  <a:gd name="T35" fmla="*/ 2147483647 h 95"/>
                  <a:gd name="T36" fmla="*/ 2147483647 w 54"/>
                  <a:gd name="T37" fmla="*/ 2147483647 h 95"/>
                  <a:gd name="T38" fmla="*/ 2147483647 w 54"/>
                  <a:gd name="T39" fmla="*/ 2147483647 h 95"/>
                  <a:gd name="T40" fmla="*/ 2147483647 w 54"/>
                  <a:gd name="T41" fmla="*/ 2147483647 h 95"/>
                  <a:gd name="T42" fmla="*/ 2147483647 w 54"/>
                  <a:gd name="T43" fmla="*/ 2147483647 h 95"/>
                  <a:gd name="T44" fmla="*/ 2147483647 w 54"/>
                  <a:gd name="T45" fmla="*/ 2147483647 h 95"/>
                  <a:gd name="T46" fmla="*/ 2147483647 w 54"/>
                  <a:gd name="T47" fmla="*/ 2147483647 h 95"/>
                  <a:gd name="T48" fmla="*/ 2147483647 w 54"/>
                  <a:gd name="T49" fmla="*/ 2147483647 h 95"/>
                  <a:gd name="T50" fmla="*/ 2147483647 w 54"/>
                  <a:gd name="T51" fmla="*/ 2147483647 h 95"/>
                  <a:gd name="T52" fmla="*/ 2147483647 w 54"/>
                  <a:gd name="T53" fmla="*/ 2147483647 h 95"/>
                  <a:gd name="T54" fmla="*/ 2147483647 w 54"/>
                  <a:gd name="T55" fmla="*/ 2147483647 h 95"/>
                  <a:gd name="T56" fmla="*/ 2147483647 w 54"/>
                  <a:gd name="T57" fmla="*/ 2147483647 h 95"/>
                  <a:gd name="T58" fmla="*/ 2147483647 w 54"/>
                  <a:gd name="T59" fmla="*/ 2147483647 h 95"/>
                  <a:gd name="T60" fmla="*/ 2147483647 w 54"/>
                  <a:gd name="T61" fmla="*/ 2147483647 h 95"/>
                  <a:gd name="T62" fmla="*/ 2147483647 w 54"/>
                  <a:gd name="T63" fmla="*/ 2147483647 h 95"/>
                  <a:gd name="T64" fmla="*/ 2147483647 w 54"/>
                  <a:gd name="T65" fmla="*/ 2147483647 h 95"/>
                  <a:gd name="T66" fmla="*/ 2147483647 w 54"/>
                  <a:gd name="T67" fmla="*/ 2147483647 h 95"/>
                  <a:gd name="T68" fmla="*/ 2147483647 w 54"/>
                  <a:gd name="T69" fmla="*/ 2147483647 h 95"/>
                  <a:gd name="T70" fmla="*/ 2147483647 w 54"/>
                  <a:gd name="T71" fmla="*/ 2147483647 h 95"/>
                  <a:gd name="T72" fmla="*/ 2147483647 w 54"/>
                  <a:gd name="T73" fmla="*/ 2147483647 h 95"/>
                  <a:gd name="T74" fmla="*/ 2147483647 w 54"/>
                  <a:gd name="T75" fmla="*/ 2147483647 h 95"/>
                  <a:gd name="T76" fmla="*/ 2147483647 w 54"/>
                  <a:gd name="T77" fmla="*/ 2147483647 h 95"/>
                  <a:gd name="T78" fmla="*/ 2147483647 w 54"/>
                  <a:gd name="T79" fmla="*/ 2147483647 h 95"/>
                  <a:gd name="T80" fmla="*/ 2147483647 w 54"/>
                  <a:gd name="T81" fmla="*/ 2147483647 h 95"/>
                  <a:gd name="T82" fmla="*/ 2147483647 w 54"/>
                  <a:gd name="T83" fmla="*/ 2147483647 h 95"/>
                  <a:gd name="T84" fmla="*/ 2147483647 w 54"/>
                  <a:gd name="T85" fmla="*/ 2147483647 h 95"/>
                  <a:gd name="T86" fmla="*/ 2147483647 w 54"/>
                  <a:gd name="T87" fmla="*/ 2147483647 h 95"/>
                  <a:gd name="T88" fmla="*/ 2147483647 w 54"/>
                  <a:gd name="T89" fmla="*/ 2147483647 h 95"/>
                  <a:gd name="T90" fmla="*/ 2147483647 w 54"/>
                  <a:gd name="T91" fmla="*/ 2147483647 h 95"/>
                  <a:gd name="T92" fmla="*/ 2147483647 w 54"/>
                  <a:gd name="T93" fmla="*/ 2147483647 h 95"/>
                  <a:gd name="T94" fmla="*/ 2147483647 w 54"/>
                  <a:gd name="T95" fmla="*/ 2147483647 h 95"/>
                  <a:gd name="T96" fmla="*/ 2147483647 w 54"/>
                  <a:gd name="T97" fmla="*/ 0 h 95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54"/>
                  <a:gd name="T148" fmla="*/ 0 h 95"/>
                  <a:gd name="T149" fmla="*/ 54 w 54"/>
                  <a:gd name="T150" fmla="*/ 95 h 95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54" h="95">
                    <a:moveTo>
                      <a:pt x="44" y="0"/>
                    </a:moveTo>
                    <a:lnTo>
                      <a:pt x="9" y="2"/>
                    </a:lnTo>
                    <a:lnTo>
                      <a:pt x="9" y="3"/>
                    </a:lnTo>
                    <a:lnTo>
                      <a:pt x="12" y="5"/>
                    </a:lnTo>
                    <a:lnTo>
                      <a:pt x="12" y="6"/>
                    </a:lnTo>
                    <a:lnTo>
                      <a:pt x="15" y="8"/>
                    </a:lnTo>
                    <a:lnTo>
                      <a:pt x="16" y="11"/>
                    </a:lnTo>
                    <a:lnTo>
                      <a:pt x="15" y="12"/>
                    </a:lnTo>
                    <a:lnTo>
                      <a:pt x="14" y="14"/>
                    </a:lnTo>
                    <a:lnTo>
                      <a:pt x="14" y="15"/>
                    </a:lnTo>
                    <a:lnTo>
                      <a:pt x="14" y="16"/>
                    </a:lnTo>
                    <a:lnTo>
                      <a:pt x="11" y="19"/>
                    </a:lnTo>
                    <a:lnTo>
                      <a:pt x="9" y="19"/>
                    </a:lnTo>
                    <a:lnTo>
                      <a:pt x="9" y="20"/>
                    </a:lnTo>
                    <a:lnTo>
                      <a:pt x="6" y="20"/>
                    </a:lnTo>
                    <a:lnTo>
                      <a:pt x="5" y="21"/>
                    </a:lnTo>
                    <a:lnTo>
                      <a:pt x="4" y="23"/>
                    </a:lnTo>
                    <a:lnTo>
                      <a:pt x="4" y="24"/>
                    </a:lnTo>
                    <a:lnTo>
                      <a:pt x="6" y="26"/>
                    </a:lnTo>
                    <a:lnTo>
                      <a:pt x="6" y="27"/>
                    </a:lnTo>
                    <a:lnTo>
                      <a:pt x="6" y="29"/>
                    </a:lnTo>
                    <a:lnTo>
                      <a:pt x="4" y="34"/>
                    </a:lnTo>
                    <a:lnTo>
                      <a:pt x="2" y="35"/>
                    </a:lnTo>
                    <a:lnTo>
                      <a:pt x="1" y="36"/>
                    </a:lnTo>
                    <a:lnTo>
                      <a:pt x="1" y="38"/>
                    </a:lnTo>
                    <a:lnTo>
                      <a:pt x="0" y="39"/>
                    </a:lnTo>
                    <a:lnTo>
                      <a:pt x="0" y="40"/>
                    </a:lnTo>
                    <a:lnTo>
                      <a:pt x="0" y="41"/>
                    </a:lnTo>
                    <a:lnTo>
                      <a:pt x="0" y="45"/>
                    </a:lnTo>
                    <a:lnTo>
                      <a:pt x="1" y="48"/>
                    </a:lnTo>
                    <a:lnTo>
                      <a:pt x="1" y="49"/>
                    </a:lnTo>
                    <a:lnTo>
                      <a:pt x="5" y="53"/>
                    </a:lnTo>
                    <a:lnTo>
                      <a:pt x="9" y="56"/>
                    </a:lnTo>
                    <a:lnTo>
                      <a:pt x="10" y="57"/>
                    </a:lnTo>
                    <a:lnTo>
                      <a:pt x="12" y="64"/>
                    </a:lnTo>
                    <a:lnTo>
                      <a:pt x="13" y="64"/>
                    </a:lnTo>
                    <a:lnTo>
                      <a:pt x="14" y="63"/>
                    </a:lnTo>
                    <a:lnTo>
                      <a:pt x="15" y="62"/>
                    </a:lnTo>
                    <a:lnTo>
                      <a:pt x="18" y="64"/>
                    </a:lnTo>
                    <a:lnTo>
                      <a:pt x="19" y="65"/>
                    </a:lnTo>
                    <a:lnTo>
                      <a:pt x="18" y="67"/>
                    </a:lnTo>
                    <a:lnTo>
                      <a:pt x="19" y="69"/>
                    </a:lnTo>
                    <a:lnTo>
                      <a:pt x="16" y="72"/>
                    </a:lnTo>
                    <a:lnTo>
                      <a:pt x="16" y="73"/>
                    </a:lnTo>
                    <a:lnTo>
                      <a:pt x="17" y="75"/>
                    </a:lnTo>
                    <a:lnTo>
                      <a:pt x="19" y="78"/>
                    </a:lnTo>
                    <a:lnTo>
                      <a:pt x="23" y="80"/>
                    </a:lnTo>
                    <a:lnTo>
                      <a:pt x="24" y="81"/>
                    </a:lnTo>
                    <a:lnTo>
                      <a:pt x="28" y="84"/>
                    </a:lnTo>
                    <a:lnTo>
                      <a:pt x="29" y="87"/>
                    </a:lnTo>
                    <a:lnTo>
                      <a:pt x="30" y="88"/>
                    </a:lnTo>
                    <a:lnTo>
                      <a:pt x="30" y="89"/>
                    </a:lnTo>
                    <a:lnTo>
                      <a:pt x="29" y="90"/>
                    </a:lnTo>
                    <a:lnTo>
                      <a:pt x="29" y="91"/>
                    </a:lnTo>
                    <a:lnTo>
                      <a:pt x="32" y="95"/>
                    </a:lnTo>
                    <a:lnTo>
                      <a:pt x="32" y="94"/>
                    </a:lnTo>
                    <a:lnTo>
                      <a:pt x="33" y="94"/>
                    </a:lnTo>
                    <a:lnTo>
                      <a:pt x="34" y="95"/>
                    </a:lnTo>
                    <a:lnTo>
                      <a:pt x="34" y="92"/>
                    </a:lnTo>
                    <a:lnTo>
                      <a:pt x="36" y="91"/>
                    </a:lnTo>
                    <a:lnTo>
                      <a:pt x="38" y="91"/>
                    </a:lnTo>
                    <a:lnTo>
                      <a:pt x="40" y="92"/>
                    </a:lnTo>
                    <a:lnTo>
                      <a:pt x="42" y="93"/>
                    </a:lnTo>
                    <a:lnTo>
                      <a:pt x="43" y="93"/>
                    </a:lnTo>
                    <a:lnTo>
                      <a:pt x="43" y="89"/>
                    </a:lnTo>
                    <a:lnTo>
                      <a:pt x="42" y="87"/>
                    </a:lnTo>
                    <a:lnTo>
                      <a:pt x="44" y="87"/>
                    </a:lnTo>
                    <a:lnTo>
                      <a:pt x="48" y="86"/>
                    </a:lnTo>
                    <a:lnTo>
                      <a:pt x="48" y="85"/>
                    </a:lnTo>
                    <a:lnTo>
                      <a:pt x="47" y="83"/>
                    </a:lnTo>
                    <a:lnTo>
                      <a:pt x="47" y="81"/>
                    </a:lnTo>
                    <a:lnTo>
                      <a:pt x="48" y="80"/>
                    </a:lnTo>
                    <a:lnTo>
                      <a:pt x="48" y="79"/>
                    </a:lnTo>
                    <a:lnTo>
                      <a:pt x="48" y="76"/>
                    </a:lnTo>
                    <a:lnTo>
                      <a:pt x="48" y="73"/>
                    </a:lnTo>
                    <a:lnTo>
                      <a:pt x="50" y="71"/>
                    </a:lnTo>
                    <a:lnTo>
                      <a:pt x="52" y="68"/>
                    </a:lnTo>
                    <a:lnTo>
                      <a:pt x="52" y="67"/>
                    </a:lnTo>
                    <a:lnTo>
                      <a:pt x="54" y="64"/>
                    </a:lnTo>
                    <a:lnTo>
                      <a:pt x="53" y="60"/>
                    </a:lnTo>
                    <a:lnTo>
                      <a:pt x="52" y="57"/>
                    </a:lnTo>
                    <a:lnTo>
                      <a:pt x="52" y="55"/>
                    </a:lnTo>
                    <a:lnTo>
                      <a:pt x="52" y="54"/>
                    </a:lnTo>
                    <a:lnTo>
                      <a:pt x="52" y="53"/>
                    </a:lnTo>
                    <a:lnTo>
                      <a:pt x="49" y="13"/>
                    </a:lnTo>
                    <a:lnTo>
                      <a:pt x="48" y="12"/>
                    </a:lnTo>
                    <a:lnTo>
                      <a:pt x="48" y="11"/>
                    </a:lnTo>
                    <a:lnTo>
                      <a:pt x="47" y="8"/>
                    </a:lnTo>
                    <a:lnTo>
                      <a:pt x="46" y="6"/>
                    </a:lnTo>
                    <a:lnTo>
                      <a:pt x="45" y="5"/>
                    </a:lnTo>
                    <a:lnTo>
                      <a:pt x="44" y="3"/>
                    </a:lnTo>
                    <a:lnTo>
                      <a:pt x="44" y="0"/>
                    </a:lnTo>
                    <a:close/>
                  </a:path>
                </a:pathLst>
              </a:custGeom>
              <a:solidFill>
                <a:srgbClr val="0000A0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8487" name="Freeform 205"/>
              <p:cNvSpPr>
                <a:spLocks/>
              </p:cNvSpPr>
              <p:nvPr/>
            </p:nvSpPr>
            <p:spPr bwMode="auto">
              <a:xfrm>
                <a:off x="3879" y="1838"/>
                <a:ext cx="206" cy="351"/>
              </a:xfrm>
              <a:custGeom>
                <a:avLst/>
                <a:gdLst>
                  <a:gd name="T0" fmla="*/ 2147483647 w 40"/>
                  <a:gd name="T1" fmla="*/ 2147483647 h 72"/>
                  <a:gd name="T2" fmla="*/ 2147483647 w 40"/>
                  <a:gd name="T3" fmla="*/ 2147483647 h 72"/>
                  <a:gd name="T4" fmla="*/ 2147483647 w 40"/>
                  <a:gd name="T5" fmla="*/ 2147483647 h 72"/>
                  <a:gd name="T6" fmla="*/ 2147483647 w 40"/>
                  <a:gd name="T7" fmla="*/ 2147483647 h 72"/>
                  <a:gd name="T8" fmla="*/ 2147483647 w 40"/>
                  <a:gd name="T9" fmla="*/ 2147483647 h 72"/>
                  <a:gd name="T10" fmla="*/ 2147483647 w 40"/>
                  <a:gd name="T11" fmla="*/ 2147483647 h 72"/>
                  <a:gd name="T12" fmla="*/ 2147483647 w 40"/>
                  <a:gd name="T13" fmla="*/ 2147483647 h 72"/>
                  <a:gd name="T14" fmla="*/ 2147483647 w 40"/>
                  <a:gd name="T15" fmla="*/ 2147483647 h 72"/>
                  <a:gd name="T16" fmla="*/ 2147483647 w 40"/>
                  <a:gd name="T17" fmla="*/ 2147483647 h 72"/>
                  <a:gd name="T18" fmla="*/ 2147483647 w 40"/>
                  <a:gd name="T19" fmla="*/ 2147483647 h 72"/>
                  <a:gd name="T20" fmla="*/ 0 w 40"/>
                  <a:gd name="T21" fmla="*/ 2147483647 h 72"/>
                  <a:gd name="T22" fmla="*/ 0 w 40"/>
                  <a:gd name="T23" fmla="*/ 2147483647 h 72"/>
                  <a:gd name="T24" fmla="*/ 0 w 40"/>
                  <a:gd name="T25" fmla="*/ 2147483647 h 72"/>
                  <a:gd name="T26" fmla="*/ 0 w 40"/>
                  <a:gd name="T27" fmla="*/ 2147483647 h 72"/>
                  <a:gd name="T28" fmla="*/ 0 w 40"/>
                  <a:gd name="T29" fmla="*/ 2147483647 h 72"/>
                  <a:gd name="T30" fmla="*/ 0 w 40"/>
                  <a:gd name="T31" fmla="*/ 2147483647 h 72"/>
                  <a:gd name="T32" fmla="*/ 2147483647 w 40"/>
                  <a:gd name="T33" fmla="*/ 2147483647 h 72"/>
                  <a:gd name="T34" fmla="*/ 2147483647 w 40"/>
                  <a:gd name="T35" fmla="*/ 2147483647 h 72"/>
                  <a:gd name="T36" fmla="*/ 2147483647 w 40"/>
                  <a:gd name="T37" fmla="*/ 2147483647 h 72"/>
                  <a:gd name="T38" fmla="*/ 2147483647 w 40"/>
                  <a:gd name="T39" fmla="*/ 2147483647 h 72"/>
                  <a:gd name="T40" fmla="*/ 2147483647 w 40"/>
                  <a:gd name="T41" fmla="*/ 2147483647 h 72"/>
                  <a:gd name="T42" fmla="*/ 2147483647 w 40"/>
                  <a:gd name="T43" fmla="*/ 2147483647 h 72"/>
                  <a:gd name="T44" fmla="*/ 2147483647 w 40"/>
                  <a:gd name="T45" fmla="*/ 2147483647 h 72"/>
                  <a:gd name="T46" fmla="*/ 2147483647 w 40"/>
                  <a:gd name="T47" fmla="*/ 2147483647 h 72"/>
                  <a:gd name="T48" fmla="*/ 2147483647 w 40"/>
                  <a:gd name="T49" fmla="*/ 2147483647 h 72"/>
                  <a:gd name="T50" fmla="*/ 2147483647 w 40"/>
                  <a:gd name="T51" fmla="*/ 2147483647 h 72"/>
                  <a:gd name="T52" fmla="*/ 2147483647 w 40"/>
                  <a:gd name="T53" fmla="*/ 2147483647 h 72"/>
                  <a:gd name="T54" fmla="*/ 2147483647 w 40"/>
                  <a:gd name="T55" fmla="*/ 2147483647 h 72"/>
                  <a:gd name="T56" fmla="*/ 2147483647 w 40"/>
                  <a:gd name="T57" fmla="*/ 2147483647 h 72"/>
                  <a:gd name="T58" fmla="*/ 2147483647 w 40"/>
                  <a:gd name="T59" fmla="*/ 2147483647 h 72"/>
                  <a:gd name="T60" fmla="*/ 2147483647 w 40"/>
                  <a:gd name="T61" fmla="*/ 2147483647 h 72"/>
                  <a:gd name="T62" fmla="*/ 2147483647 w 40"/>
                  <a:gd name="T63" fmla="*/ 2147483647 h 72"/>
                  <a:gd name="T64" fmla="*/ 2147483647 w 40"/>
                  <a:gd name="T65" fmla="*/ 2147483647 h 72"/>
                  <a:gd name="T66" fmla="*/ 2147483647 w 40"/>
                  <a:gd name="T67" fmla="*/ 2147483647 h 72"/>
                  <a:gd name="T68" fmla="*/ 2147483647 w 40"/>
                  <a:gd name="T69" fmla="*/ 2147483647 h 72"/>
                  <a:gd name="T70" fmla="*/ 2147483647 w 40"/>
                  <a:gd name="T71" fmla="*/ 2147483647 h 72"/>
                  <a:gd name="T72" fmla="*/ 2147483647 w 40"/>
                  <a:gd name="T73" fmla="*/ 2147483647 h 72"/>
                  <a:gd name="T74" fmla="*/ 2147483647 w 40"/>
                  <a:gd name="T75" fmla="*/ 2147483647 h 72"/>
                  <a:gd name="T76" fmla="*/ 2147483647 w 40"/>
                  <a:gd name="T77" fmla="*/ 2147483647 h 72"/>
                  <a:gd name="T78" fmla="*/ 2147483647 w 40"/>
                  <a:gd name="T79" fmla="*/ 2147483647 h 72"/>
                  <a:gd name="T80" fmla="*/ 2147483647 w 40"/>
                  <a:gd name="T81" fmla="*/ 2147483647 h 72"/>
                  <a:gd name="T82" fmla="*/ 2147483647 w 40"/>
                  <a:gd name="T83" fmla="*/ 2147483647 h 72"/>
                  <a:gd name="T84" fmla="*/ 2147483647 w 40"/>
                  <a:gd name="T85" fmla="*/ 2147483647 h 72"/>
                  <a:gd name="T86" fmla="*/ 2147483647 w 40"/>
                  <a:gd name="T87" fmla="*/ 2147483647 h 72"/>
                  <a:gd name="T88" fmla="*/ 2147483647 w 40"/>
                  <a:gd name="T89" fmla="*/ 2147483647 h 72"/>
                  <a:gd name="T90" fmla="*/ 2147483647 w 40"/>
                  <a:gd name="T91" fmla="*/ 2147483647 h 72"/>
                  <a:gd name="T92" fmla="*/ 2147483647 w 40"/>
                  <a:gd name="T93" fmla="*/ 2147483647 h 72"/>
                  <a:gd name="T94" fmla="*/ 2147483647 w 40"/>
                  <a:gd name="T95" fmla="*/ 0 h 72"/>
                  <a:gd name="T96" fmla="*/ 2147483647 w 40"/>
                  <a:gd name="T97" fmla="*/ 2147483647 h 72"/>
                  <a:gd name="T98" fmla="*/ 2147483647 w 40"/>
                  <a:gd name="T99" fmla="*/ 2147483647 h 72"/>
                  <a:gd name="T100" fmla="*/ 2147483647 w 40"/>
                  <a:gd name="T101" fmla="*/ 2147483647 h 72"/>
                  <a:gd name="T102" fmla="*/ 2147483647 w 40"/>
                  <a:gd name="T103" fmla="*/ 2147483647 h 72"/>
                  <a:gd name="T104" fmla="*/ 2147483647 w 40"/>
                  <a:gd name="T105" fmla="*/ 2147483647 h 72"/>
                  <a:gd name="T106" fmla="*/ 2147483647 w 40"/>
                  <a:gd name="T107" fmla="*/ 2147483647 h 72"/>
                  <a:gd name="T108" fmla="*/ 2147483647 w 40"/>
                  <a:gd name="T109" fmla="*/ 2147483647 h 72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40"/>
                  <a:gd name="T166" fmla="*/ 0 h 72"/>
                  <a:gd name="T167" fmla="*/ 40 w 40"/>
                  <a:gd name="T168" fmla="*/ 72 h 72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40" h="72">
                    <a:moveTo>
                      <a:pt x="1" y="5"/>
                    </a:moveTo>
                    <a:lnTo>
                      <a:pt x="4" y="45"/>
                    </a:lnTo>
                    <a:lnTo>
                      <a:pt x="4" y="46"/>
                    </a:lnTo>
                    <a:lnTo>
                      <a:pt x="4" y="47"/>
                    </a:lnTo>
                    <a:lnTo>
                      <a:pt x="4" y="49"/>
                    </a:lnTo>
                    <a:lnTo>
                      <a:pt x="5" y="52"/>
                    </a:lnTo>
                    <a:lnTo>
                      <a:pt x="6" y="56"/>
                    </a:lnTo>
                    <a:lnTo>
                      <a:pt x="4" y="59"/>
                    </a:lnTo>
                    <a:lnTo>
                      <a:pt x="4" y="60"/>
                    </a:lnTo>
                    <a:lnTo>
                      <a:pt x="2" y="63"/>
                    </a:lnTo>
                    <a:lnTo>
                      <a:pt x="0" y="65"/>
                    </a:lnTo>
                    <a:lnTo>
                      <a:pt x="0" y="68"/>
                    </a:lnTo>
                    <a:lnTo>
                      <a:pt x="0" y="71"/>
                    </a:lnTo>
                    <a:lnTo>
                      <a:pt x="0" y="72"/>
                    </a:lnTo>
                    <a:lnTo>
                      <a:pt x="1" y="72"/>
                    </a:lnTo>
                    <a:lnTo>
                      <a:pt x="2" y="72"/>
                    </a:lnTo>
                    <a:lnTo>
                      <a:pt x="2" y="71"/>
                    </a:lnTo>
                    <a:lnTo>
                      <a:pt x="2" y="70"/>
                    </a:lnTo>
                    <a:lnTo>
                      <a:pt x="5" y="70"/>
                    </a:lnTo>
                    <a:lnTo>
                      <a:pt x="8" y="69"/>
                    </a:lnTo>
                    <a:lnTo>
                      <a:pt x="12" y="71"/>
                    </a:lnTo>
                    <a:lnTo>
                      <a:pt x="13" y="71"/>
                    </a:lnTo>
                    <a:lnTo>
                      <a:pt x="14" y="68"/>
                    </a:lnTo>
                    <a:lnTo>
                      <a:pt x="16" y="68"/>
                    </a:lnTo>
                    <a:lnTo>
                      <a:pt x="17" y="69"/>
                    </a:lnTo>
                    <a:lnTo>
                      <a:pt x="18" y="70"/>
                    </a:lnTo>
                    <a:lnTo>
                      <a:pt x="19" y="69"/>
                    </a:lnTo>
                    <a:lnTo>
                      <a:pt x="20" y="65"/>
                    </a:lnTo>
                    <a:lnTo>
                      <a:pt x="21" y="64"/>
                    </a:lnTo>
                    <a:lnTo>
                      <a:pt x="22" y="64"/>
                    </a:lnTo>
                    <a:lnTo>
                      <a:pt x="24" y="66"/>
                    </a:lnTo>
                    <a:lnTo>
                      <a:pt x="27" y="66"/>
                    </a:lnTo>
                    <a:lnTo>
                      <a:pt x="28" y="63"/>
                    </a:lnTo>
                    <a:lnTo>
                      <a:pt x="33" y="56"/>
                    </a:lnTo>
                    <a:lnTo>
                      <a:pt x="33" y="53"/>
                    </a:lnTo>
                    <a:lnTo>
                      <a:pt x="34" y="53"/>
                    </a:lnTo>
                    <a:lnTo>
                      <a:pt x="37" y="53"/>
                    </a:lnTo>
                    <a:lnTo>
                      <a:pt x="38" y="52"/>
                    </a:lnTo>
                    <a:lnTo>
                      <a:pt x="40" y="51"/>
                    </a:lnTo>
                    <a:lnTo>
                      <a:pt x="40" y="50"/>
                    </a:lnTo>
                    <a:lnTo>
                      <a:pt x="40" y="47"/>
                    </a:lnTo>
                    <a:lnTo>
                      <a:pt x="40" y="45"/>
                    </a:lnTo>
                    <a:lnTo>
                      <a:pt x="35" y="1"/>
                    </a:lnTo>
                    <a:lnTo>
                      <a:pt x="35" y="0"/>
                    </a:lnTo>
                    <a:lnTo>
                      <a:pt x="9" y="3"/>
                    </a:lnTo>
                    <a:lnTo>
                      <a:pt x="8" y="4"/>
                    </a:lnTo>
                    <a:lnTo>
                      <a:pt x="6" y="5"/>
                    </a:lnTo>
                    <a:lnTo>
                      <a:pt x="5" y="6"/>
                    </a:lnTo>
                    <a:lnTo>
                      <a:pt x="3" y="6"/>
                    </a:lnTo>
                    <a:lnTo>
                      <a:pt x="1" y="5"/>
                    </a:lnTo>
                    <a:close/>
                  </a:path>
                </a:pathLst>
              </a:custGeom>
              <a:solidFill>
                <a:srgbClr val="0000A0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8488" name="Freeform 206"/>
              <p:cNvSpPr>
                <a:spLocks/>
              </p:cNvSpPr>
              <p:nvPr/>
            </p:nvSpPr>
            <p:spPr bwMode="auto">
              <a:xfrm>
                <a:off x="4331" y="1721"/>
                <a:ext cx="404" cy="249"/>
              </a:xfrm>
              <a:custGeom>
                <a:avLst/>
                <a:gdLst>
                  <a:gd name="T0" fmla="*/ 2147483647 w 79"/>
                  <a:gd name="T1" fmla="*/ 2147483647 h 51"/>
                  <a:gd name="T2" fmla="*/ 2147483647 w 79"/>
                  <a:gd name="T3" fmla="*/ 2147483647 h 51"/>
                  <a:gd name="T4" fmla="*/ 2147483647 w 79"/>
                  <a:gd name="T5" fmla="*/ 2147483647 h 51"/>
                  <a:gd name="T6" fmla="*/ 2147483647 w 79"/>
                  <a:gd name="T7" fmla="*/ 2147483647 h 51"/>
                  <a:gd name="T8" fmla="*/ 2147483647 w 79"/>
                  <a:gd name="T9" fmla="*/ 2147483647 h 51"/>
                  <a:gd name="T10" fmla="*/ 2147483647 w 79"/>
                  <a:gd name="T11" fmla="*/ 2147483647 h 51"/>
                  <a:gd name="T12" fmla="*/ 2147483647 w 79"/>
                  <a:gd name="T13" fmla="*/ 2147483647 h 51"/>
                  <a:gd name="T14" fmla="*/ 2147483647 w 79"/>
                  <a:gd name="T15" fmla="*/ 2147483647 h 51"/>
                  <a:gd name="T16" fmla="*/ 2147483647 w 79"/>
                  <a:gd name="T17" fmla="*/ 2147483647 h 51"/>
                  <a:gd name="T18" fmla="*/ 2147483647 w 79"/>
                  <a:gd name="T19" fmla="*/ 2147483647 h 51"/>
                  <a:gd name="T20" fmla="*/ 2147483647 w 79"/>
                  <a:gd name="T21" fmla="*/ 2147483647 h 51"/>
                  <a:gd name="T22" fmla="*/ 2147483647 w 79"/>
                  <a:gd name="T23" fmla="*/ 2147483647 h 51"/>
                  <a:gd name="T24" fmla="*/ 2147483647 w 79"/>
                  <a:gd name="T25" fmla="*/ 2147483647 h 51"/>
                  <a:gd name="T26" fmla="*/ 2147483647 w 79"/>
                  <a:gd name="T27" fmla="*/ 2147483647 h 51"/>
                  <a:gd name="T28" fmla="*/ 2147483647 w 79"/>
                  <a:gd name="T29" fmla="*/ 2147483647 h 51"/>
                  <a:gd name="T30" fmla="*/ 2147483647 w 79"/>
                  <a:gd name="T31" fmla="*/ 2147483647 h 51"/>
                  <a:gd name="T32" fmla="*/ 2147483647 w 79"/>
                  <a:gd name="T33" fmla="*/ 2147483647 h 51"/>
                  <a:gd name="T34" fmla="*/ 2147483647 w 79"/>
                  <a:gd name="T35" fmla="*/ 2147483647 h 51"/>
                  <a:gd name="T36" fmla="*/ 2147483647 w 79"/>
                  <a:gd name="T37" fmla="*/ 2147483647 h 51"/>
                  <a:gd name="T38" fmla="*/ 2147483647 w 79"/>
                  <a:gd name="T39" fmla="*/ 2147483647 h 51"/>
                  <a:gd name="T40" fmla="*/ 2147483647 w 79"/>
                  <a:gd name="T41" fmla="*/ 2147483647 h 51"/>
                  <a:gd name="T42" fmla="*/ 2147483647 w 79"/>
                  <a:gd name="T43" fmla="*/ 2147483647 h 51"/>
                  <a:gd name="T44" fmla="*/ 2147483647 w 79"/>
                  <a:gd name="T45" fmla="*/ 2147483647 h 51"/>
                  <a:gd name="T46" fmla="*/ 2147483647 w 79"/>
                  <a:gd name="T47" fmla="*/ 2147483647 h 51"/>
                  <a:gd name="T48" fmla="*/ 2147483647 w 79"/>
                  <a:gd name="T49" fmla="*/ 2147483647 h 51"/>
                  <a:gd name="T50" fmla="*/ 2147483647 w 79"/>
                  <a:gd name="T51" fmla="*/ 2147483647 h 51"/>
                  <a:gd name="T52" fmla="*/ 2147483647 w 79"/>
                  <a:gd name="T53" fmla="*/ 2147483647 h 51"/>
                  <a:gd name="T54" fmla="*/ 2147483647 w 79"/>
                  <a:gd name="T55" fmla="*/ 2147483647 h 51"/>
                  <a:gd name="T56" fmla="*/ 2147483647 w 79"/>
                  <a:gd name="T57" fmla="*/ 2147483647 h 51"/>
                  <a:gd name="T58" fmla="*/ 2147483647 w 79"/>
                  <a:gd name="T59" fmla="*/ 2147483647 h 51"/>
                  <a:gd name="T60" fmla="*/ 2147483647 w 79"/>
                  <a:gd name="T61" fmla="*/ 2147483647 h 51"/>
                  <a:gd name="T62" fmla="*/ 2147483647 w 79"/>
                  <a:gd name="T63" fmla="*/ 2147483647 h 51"/>
                  <a:gd name="T64" fmla="*/ 2147483647 w 79"/>
                  <a:gd name="T65" fmla="*/ 2147483647 h 51"/>
                  <a:gd name="T66" fmla="*/ 2147483647 w 79"/>
                  <a:gd name="T67" fmla="*/ 2147483647 h 51"/>
                  <a:gd name="T68" fmla="*/ 2147483647 w 79"/>
                  <a:gd name="T69" fmla="*/ 2147483647 h 51"/>
                  <a:gd name="T70" fmla="*/ 2147483647 w 79"/>
                  <a:gd name="T71" fmla="*/ 2147483647 h 51"/>
                  <a:gd name="T72" fmla="*/ 2147483647 w 79"/>
                  <a:gd name="T73" fmla="*/ 2147483647 h 51"/>
                  <a:gd name="T74" fmla="*/ 2147483647 w 79"/>
                  <a:gd name="T75" fmla="*/ 2147483647 h 51"/>
                  <a:gd name="T76" fmla="*/ 2147483647 w 79"/>
                  <a:gd name="T77" fmla="*/ 2147483647 h 51"/>
                  <a:gd name="T78" fmla="*/ 2147483647 w 79"/>
                  <a:gd name="T79" fmla="*/ 2147483647 h 51"/>
                  <a:gd name="T80" fmla="*/ 2147483647 w 79"/>
                  <a:gd name="T81" fmla="*/ 2147483647 h 51"/>
                  <a:gd name="T82" fmla="*/ 2147483647 w 79"/>
                  <a:gd name="T83" fmla="*/ 2147483647 h 51"/>
                  <a:gd name="T84" fmla="*/ 2147483647 w 79"/>
                  <a:gd name="T85" fmla="*/ 2147483647 h 51"/>
                  <a:gd name="T86" fmla="*/ 2147483647 w 79"/>
                  <a:gd name="T87" fmla="*/ 2147483647 h 51"/>
                  <a:gd name="T88" fmla="*/ 2147483647 w 79"/>
                  <a:gd name="T89" fmla="*/ 0 h 51"/>
                  <a:gd name="T90" fmla="*/ 2147483647 w 79"/>
                  <a:gd name="T91" fmla="*/ 2147483647 h 51"/>
                  <a:gd name="T92" fmla="*/ 2147483647 w 79"/>
                  <a:gd name="T93" fmla="*/ 2147483647 h 51"/>
                  <a:gd name="T94" fmla="*/ 2147483647 w 79"/>
                  <a:gd name="T95" fmla="*/ 2147483647 h 51"/>
                  <a:gd name="T96" fmla="*/ 2147483647 w 79"/>
                  <a:gd name="T97" fmla="*/ 2147483647 h 51"/>
                  <a:gd name="T98" fmla="*/ 2147483647 w 79"/>
                  <a:gd name="T99" fmla="*/ 2147483647 h 51"/>
                  <a:gd name="T100" fmla="*/ 2147483647 w 79"/>
                  <a:gd name="T101" fmla="*/ 2147483647 h 51"/>
                  <a:gd name="T102" fmla="*/ 2147483647 w 79"/>
                  <a:gd name="T103" fmla="*/ 2147483647 h 51"/>
                  <a:gd name="T104" fmla="*/ 2147483647 w 79"/>
                  <a:gd name="T105" fmla="*/ 2147483647 h 51"/>
                  <a:gd name="T106" fmla="*/ 0 w 79"/>
                  <a:gd name="T107" fmla="*/ 2147483647 h 51"/>
                  <a:gd name="T108" fmla="*/ 2147483647 w 79"/>
                  <a:gd name="T109" fmla="*/ 2147483647 h 51"/>
                  <a:gd name="T110" fmla="*/ 2147483647 w 79"/>
                  <a:gd name="T111" fmla="*/ 2147483647 h 51"/>
                  <a:gd name="T112" fmla="*/ 2147483647 w 79"/>
                  <a:gd name="T113" fmla="*/ 2147483647 h 51"/>
                  <a:gd name="T114" fmla="*/ 2147483647 w 79"/>
                  <a:gd name="T115" fmla="*/ 2147483647 h 51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79"/>
                  <a:gd name="T175" fmla="*/ 0 h 51"/>
                  <a:gd name="T176" fmla="*/ 79 w 79"/>
                  <a:gd name="T177" fmla="*/ 51 h 51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79" h="51">
                    <a:moveTo>
                      <a:pt x="19" y="49"/>
                    </a:moveTo>
                    <a:lnTo>
                      <a:pt x="55" y="42"/>
                    </a:lnTo>
                    <a:lnTo>
                      <a:pt x="66" y="40"/>
                    </a:lnTo>
                    <a:lnTo>
                      <a:pt x="67" y="40"/>
                    </a:lnTo>
                    <a:lnTo>
                      <a:pt x="67" y="39"/>
                    </a:lnTo>
                    <a:lnTo>
                      <a:pt x="67" y="38"/>
                    </a:lnTo>
                    <a:lnTo>
                      <a:pt x="68" y="37"/>
                    </a:lnTo>
                    <a:lnTo>
                      <a:pt x="70" y="37"/>
                    </a:lnTo>
                    <a:lnTo>
                      <a:pt x="71" y="37"/>
                    </a:lnTo>
                    <a:lnTo>
                      <a:pt x="74" y="35"/>
                    </a:lnTo>
                    <a:lnTo>
                      <a:pt x="74" y="33"/>
                    </a:lnTo>
                    <a:lnTo>
                      <a:pt x="77" y="31"/>
                    </a:lnTo>
                    <a:lnTo>
                      <a:pt x="79" y="30"/>
                    </a:lnTo>
                    <a:lnTo>
                      <a:pt x="79" y="29"/>
                    </a:lnTo>
                    <a:lnTo>
                      <a:pt x="77" y="28"/>
                    </a:lnTo>
                    <a:lnTo>
                      <a:pt x="76" y="27"/>
                    </a:lnTo>
                    <a:lnTo>
                      <a:pt x="75" y="27"/>
                    </a:lnTo>
                    <a:lnTo>
                      <a:pt x="75" y="26"/>
                    </a:lnTo>
                    <a:lnTo>
                      <a:pt x="73" y="26"/>
                    </a:lnTo>
                    <a:lnTo>
                      <a:pt x="73" y="24"/>
                    </a:lnTo>
                    <a:lnTo>
                      <a:pt x="71" y="24"/>
                    </a:lnTo>
                    <a:lnTo>
                      <a:pt x="71" y="23"/>
                    </a:lnTo>
                    <a:lnTo>
                      <a:pt x="71" y="20"/>
                    </a:lnTo>
                    <a:lnTo>
                      <a:pt x="72" y="20"/>
                    </a:lnTo>
                    <a:lnTo>
                      <a:pt x="71" y="18"/>
                    </a:lnTo>
                    <a:lnTo>
                      <a:pt x="70" y="17"/>
                    </a:lnTo>
                    <a:lnTo>
                      <a:pt x="71" y="16"/>
                    </a:lnTo>
                    <a:lnTo>
                      <a:pt x="72" y="15"/>
                    </a:lnTo>
                    <a:lnTo>
                      <a:pt x="73" y="12"/>
                    </a:lnTo>
                    <a:lnTo>
                      <a:pt x="73" y="11"/>
                    </a:lnTo>
                    <a:lnTo>
                      <a:pt x="74" y="10"/>
                    </a:lnTo>
                    <a:lnTo>
                      <a:pt x="74" y="9"/>
                    </a:lnTo>
                    <a:lnTo>
                      <a:pt x="73" y="9"/>
                    </a:lnTo>
                    <a:lnTo>
                      <a:pt x="70" y="8"/>
                    </a:lnTo>
                    <a:lnTo>
                      <a:pt x="69" y="7"/>
                    </a:lnTo>
                    <a:lnTo>
                      <a:pt x="69" y="6"/>
                    </a:lnTo>
                    <a:lnTo>
                      <a:pt x="67" y="3"/>
                    </a:lnTo>
                    <a:lnTo>
                      <a:pt x="66" y="3"/>
                    </a:lnTo>
                    <a:lnTo>
                      <a:pt x="66" y="2"/>
                    </a:lnTo>
                    <a:lnTo>
                      <a:pt x="65" y="2"/>
                    </a:lnTo>
                    <a:lnTo>
                      <a:pt x="65" y="1"/>
                    </a:lnTo>
                    <a:lnTo>
                      <a:pt x="64" y="0"/>
                    </a:lnTo>
                    <a:lnTo>
                      <a:pt x="9" y="11"/>
                    </a:lnTo>
                    <a:lnTo>
                      <a:pt x="8" y="7"/>
                    </a:lnTo>
                    <a:lnTo>
                      <a:pt x="5" y="10"/>
                    </a:lnTo>
                    <a:lnTo>
                      <a:pt x="4" y="9"/>
                    </a:lnTo>
                    <a:lnTo>
                      <a:pt x="3" y="11"/>
                    </a:lnTo>
                    <a:lnTo>
                      <a:pt x="1" y="13"/>
                    </a:lnTo>
                    <a:lnTo>
                      <a:pt x="0" y="14"/>
                    </a:lnTo>
                    <a:lnTo>
                      <a:pt x="4" y="36"/>
                    </a:lnTo>
                    <a:lnTo>
                      <a:pt x="6" y="51"/>
                    </a:lnTo>
                    <a:lnTo>
                      <a:pt x="19" y="49"/>
                    </a:lnTo>
                    <a:close/>
                  </a:path>
                </a:pathLst>
              </a:custGeom>
              <a:solidFill>
                <a:srgbClr val="0000A0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8489" name="Freeform 207"/>
              <p:cNvSpPr>
                <a:spLocks/>
              </p:cNvSpPr>
              <p:nvPr/>
            </p:nvSpPr>
            <p:spPr bwMode="auto">
              <a:xfrm>
                <a:off x="4197" y="1970"/>
                <a:ext cx="523" cy="287"/>
              </a:xfrm>
              <a:custGeom>
                <a:avLst/>
                <a:gdLst>
                  <a:gd name="T0" fmla="*/ 2147483647 w 102"/>
                  <a:gd name="T1" fmla="*/ 2147483647 h 59"/>
                  <a:gd name="T2" fmla="*/ 2147483647 w 102"/>
                  <a:gd name="T3" fmla="*/ 2147483647 h 59"/>
                  <a:gd name="T4" fmla="*/ 2147483647 w 102"/>
                  <a:gd name="T5" fmla="*/ 2147483647 h 59"/>
                  <a:gd name="T6" fmla="*/ 2147483647 w 102"/>
                  <a:gd name="T7" fmla="*/ 2147483647 h 59"/>
                  <a:gd name="T8" fmla="*/ 2147483647 w 102"/>
                  <a:gd name="T9" fmla="*/ 2147483647 h 59"/>
                  <a:gd name="T10" fmla="*/ 2147483647 w 102"/>
                  <a:gd name="T11" fmla="*/ 2147483647 h 59"/>
                  <a:gd name="T12" fmla="*/ 2147483647 w 102"/>
                  <a:gd name="T13" fmla="*/ 2147483647 h 59"/>
                  <a:gd name="T14" fmla="*/ 2147483647 w 102"/>
                  <a:gd name="T15" fmla="*/ 2147483647 h 59"/>
                  <a:gd name="T16" fmla="*/ 2147483647 w 102"/>
                  <a:gd name="T17" fmla="*/ 2147483647 h 59"/>
                  <a:gd name="T18" fmla="*/ 2147483647 w 102"/>
                  <a:gd name="T19" fmla="*/ 2147483647 h 59"/>
                  <a:gd name="T20" fmla="*/ 2147483647 w 102"/>
                  <a:gd name="T21" fmla="*/ 2147483647 h 59"/>
                  <a:gd name="T22" fmla="*/ 2147483647 w 102"/>
                  <a:gd name="T23" fmla="*/ 2147483647 h 59"/>
                  <a:gd name="T24" fmla="*/ 2147483647 w 102"/>
                  <a:gd name="T25" fmla="*/ 2147483647 h 59"/>
                  <a:gd name="T26" fmla="*/ 2147483647 w 102"/>
                  <a:gd name="T27" fmla="*/ 2147483647 h 59"/>
                  <a:gd name="T28" fmla="*/ 2147483647 w 102"/>
                  <a:gd name="T29" fmla="*/ 2147483647 h 59"/>
                  <a:gd name="T30" fmla="*/ 2147483647 w 102"/>
                  <a:gd name="T31" fmla="*/ 2147483647 h 59"/>
                  <a:gd name="T32" fmla="*/ 2147483647 w 102"/>
                  <a:gd name="T33" fmla="*/ 2147483647 h 59"/>
                  <a:gd name="T34" fmla="*/ 2147483647 w 102"/>
                  <a:gd name="T35" fmla="*/ 2147483647 h 59"/>
                  <a:gd name="T36" fmla="*/ 2147483647 w 102"/>
                  <a:gd name="T37" fmla="*/ 2147483647 h 59"/>
                  <a:gd name="T38" fmla="*/ 2147483647 w 102"/>
                  <a:gd name="T39" fmla="*/ 2147483647 h 59"/>
                  <a:gd name="T40" fmla="*/ 2147483647 w 102"/>
                  <a:gd name="T41" fmla="*/ 2147483647 h 59"/>
                  <a:gd name="T42" fmla="*/ 2147483647 w 102"/>
                  <a:gd name="T43" fmla="*/ 2147483647 h 59"/>
                  <a:gd name="T44" fmla="*/ 2147483647 w 102"/>
                  <a:gd name="T45" fmla="*/ 2147483647 h 59"/>
                  <a:gd name="T46" fmla="*/ 2147483647 w 102"/>
                  <a:gd name="T47" fmla="*/ 2147483647 h 59"/>
                  <a:gd name="T48" fmla="*/ 2147483647 w 102"/>
                  <a:gd name="T49" fmla="*/ 2147483647 h 59"/>
                  <a:gd name="T50" fmla="*/ 2147483647 w 102"/>
                  <a:gd name="T51" fmla="*/ 2147483647 h 59"/>
                  <a:gd name="T52" fmla="*/ 2147483647 w 102"/>
                  <a:gd name="T53" fmla="*/ 2147483647 h 59"/>
                  <a:gd name="T54" fmla="*/ 2147483647 w 102"/>
                  <a:gd name="T55" fmla="*/ 2147483647 h 59"/>
                  <a:gd name="T56" fmla="*/ 2147483647 w 102"/>
                  <a:gd name="T57" fmla="*/ 2147483647 h 59"/>
                  <a:gd name="T58" fmla="*/ 2147483647 w 102"/>
                  <a:gd name="T59" fmla="*/ 2147483647 h 59"/>
                  <a:gd name="T60" fmla="*/ 2147483647 w 102"/>
                  <a:gd name="T61" fmla="*/ 2147483647 h 59"/>
                  <a:gd name="T62" fmla="*/ 2147483647 w 102"/>
                  <a:gd name="T63" fmla="*/ 2147483647 h 59"/>
                  <a:gd name="T64" fmla="*/ 2147483647 w 102"/>
                  <a:gd name="T65" fmla="*/ 2147483647 h 59"/>
                  <a:gd name="T66" fmla="*/ 2147483647 w 102"/>
                  <a:gd name="T67" fmla="*/ 2147483647 h 59"/>
                  <a:gd name="T68" fmla="*/ 2147483647 w 102"/>
                  <a:gd name="T69" fmla="*/ 2147483647 h 59"/>
                  <a:gd name="T70" fmla="*/ 2147483647 w 102"/>
                  <a:gd name="T71" fmla="*/ 2147483647 h 59"/>
                  <a:gd name="T72" fmla="*/ 2147483647 w 102"/>
                  <a:gd name="T73" fmla="*/ 2147483647 h 59"/>
                  <a:gd name="T74" fmla="*/ 2147483647 w 102"/>
                  <a:gd name="T75" fmla="*/ 2147483647 h 59"/>
                  <a:gd name="T76" fmla="*/ 2147483647 w 102"/>
                  <a:gd name="T77" fmla="*/ 2147483647 h 59"/>
                  <a:gd name="T78" fmla="*/ 2147483647 w 102"/>
                  <a:gd name="T79" fmla="*/ 2147483647 h 59"/>
                  <a:gd name="T80" fmla="*/ 2147483647 w 102"/>
                  <a:gd name="T81" fmla="*/ 2147483647 h 59"/>
                  <a:gd name="T82" fmla="*/ 2147483647 w 102"/>
                  <a:gd name="T83" fmla="*/ 2147483647 h 59"/>
                  <a:gd name="T84" fmla="*/ 2147483647 w 102"/>
                  <a:gd name="T85" fmla="*/ 2147483647 h 59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02"/>
                  <a:gd name="T130" fmla="*/ 0 h 59"/>
                  <a:gd name="T131" fmla="*/ 102 w 102"/>
                  <a:gd name="T132" fmla="*/ 59 h 59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02" h="59">
                    <a:moveTo>
                      <a:pt x="101" y="43"/>
                    </a:moveTo>
                    <a:lnTo>
                      <a:pt x="67" y="50"/>
                    </a:lnTo>
                    <a:lnTo>
                      <a:pt x="31" y="55"/>
                    </a:lnTo>
                    <a:lnTo>
                      <a:pt x="29" y="56"/>
                    </a:lnTo>
                    <a:lnTo>
                      <a:pt x="26" y="56"/>
                    </a:lnTo>
                    <a:lnTo>
                      <a:pt x="26" y="55"/>
                    </a:lnTo>
                    <a:lnTo>
                      <a:pt x="22" y="56"/>
                    </a:lnTo>
                    <a:lnTo>
                      <a:pt x="0" y="59"/>
                    </a:lnTo>
                    <a:lnTo>
                      <a:pt x="0" y="58"/>
                    </a:lnTo>
                    <a:lnTo>
                      <a:pt x="5" y="56"/>
                    </a:lnTo>
                    <a:lnTo>
                      <a:pt x="6" y="55"/>
                    </a:lnTo>
                    <a:lnTo>
                      <a:pt x="9" y="53"/>
                    </a:lnTo>
                    <a:lnTo>
                      <a:pt x="9" y="52"/>
                    </a:lnTo>
                    <a:lnTo>
                      <a:pt x="9" y="51"/>
                    </a:lnTo>
                    <a:lnTo>
                      <a:pt x="10" y="50"/>
                    </a:lnTo>
                    <a:lnTo>
                      <a:pt x="10" y="49"/>
                    </a:lnTo>
                    <a:lnTo>
                      <a:pt x="12" y="47"/>
                    </a:lnTo>
                    <a:lnTo>
                      <a:pt x="19" y="41"/>
                    </a:lnTo>
                    <a:lnTo>
                      <a:pt x="19" y="40"/>
                    </a:lnTo>
                    <a:lnTo>
                      <a:pt x="20" y="41"/>
                    </a:lnTo>
                    <a:lnTo>
                      <a:pt x="19" y="42"/>
                    </a:lnTo>
                    <a:lnTo>
                      <a:pt x="21" y="44"/>
                    </a:lnTo>
                    <a:lnTo>
                      <a:pt x="24" y="45"/>
                    </a:lnTo>
                    <a:lnTo>
                      <a:pt x="26" y="45"/>
                    </a:lnTo>
                    <a:lnTo>
                      <a:pt x="27" y="44"/>
                    </a:lnTo>
                    <a:lnTo>
                      <a:pt x="27" y="43"/>
                    </a:lnTo>
                    <a:lnTo>
                      <a:pt x="28" y="42"/>
                    </a:lnTo>
                    <a:lnTo>
                      <a:pt x="29" y="43"/>
                    </a:lnTo>
                    <a:lnTo>
                      <a:pt x="30" y="44"/>
                    </a:lnTo>
                    <a:lnTo>
                      <a:pt x="31" y="43"/>
                    </a:lnTo>
                    <a:lnTo>
                      <a:pt x="34" y="42"/>
                    </a:lnTo>
                    <a:lnTo>
                      <a:pt x="35" y="40"/>
                    </a:lnTo>
                    <a:lnTo>
                      <a:pt x="36" y="41"/>
                    </a:lnTo>
                    <a:lnTo>
                      <a:pt x="39" y="38"/>
                    </a:lnTo>
                    <a:lnTo>
                      <a:pt x="40" y="39"/>
                    </a:lnTo>
                    <a:lnTo>
                      <a:pt x="42" y="36"/>
                    </a:lnTo>
                    <a:lnTo>
                      <a:pt x="41" y="35"/>
                    </a:lnTo>
                    <a:lnTo>
                      <a:pt x="42" y="33"/>
                    </a:lnTo>
                    <a:lnTo>
                      <a:pt x="44" y="28"/>
                    </a:lnTo>
                    <a:lnTo>
                      <a:pt x="47" y="17"/>
                    </a:lnTo>
                    <a:lnTo>
                      <a:pt x="49" y="18"/>
                    </a:lnTo>
                    <a:lnTo>
                      <a:pt x="49" y="19"/>
                    </a:lnTo>
                    <a:lnTo>
                      <a:pt x="50" y="20"/>
                    </a:lnTo>
                    <a:lnTo>
                      <a:pt x="52" y="19"/>
                    </a:lnTo>
                    <a:lnTo>
                      <a:pt x="53" y="17"/>
                    </a:lnTo>
                    <a:lnTo>
                      <a:pt x="54" y="13"/>
                    </a:lnTo>
                    <a:lnTo>
                      <a:pt x="55" y="12"/>
                    </a:lnTo>
                    <a:lnTo>
                      <a:pt x="57" y="12"/>
                    </a:lnTo>
                    <a:lnTo>
                      <a:pt x="58" y="10"/>
                    </a:lnTo>
                    <a:lnTo>
                      <a:pt x="59" y="10"/>
                    </a:lnTo>
                    <a:lnTo>
                      <a:pt x="60" y="8"/>
                    </a:lnTo>
                    <a:lnTo>
                      <a:pt x="60" y="6"/>
                    </a:lnTo>
                    <a:lnTo>
                      <a:pt x="61" y="5"/>
                    </a:lnTo>
                    <a:lnTo>
                      <a:pt x="61" y="4"/>
                    </a:lnTo>
                    <a:lnTo>
                      <a:pt x="61" y="1"/>
                    </a:lnTo>
                    <a:lnTo>
                      <a:pt x="61" y="0"/>
                    </a:lnTo>
                    <a:lnTo>
                      <a:pt x="62" y="0"/>
                    </a:lnTo>
                    <a:lnTo>
                      <a:pt x="68" y="4"/>
                    </a:lnTo>
                    <a:lnTo>
                      <a:pt x="69" y="4"/>
                    </a:lnTo>
                    <a:lnTo>
                      <a:pt x="70" y="1"/>
                    </a:lnTo>
                    <a:lnTo>
                      <a:pt x="71" y="1"/>
                    </a:lnTo>
                    <a:lnTo>
                      <a:pt x="72" y="1"/>
                    </a:lnTo>
                    <a:lnTo>
                      <a:pt x="73" y="2"/>
                    </a:lnTo>
                    <a:lnTo>
                      <a:pt x="72" y="3"/>
                    </a:lnTo>
                    <a:lnTo>
                      <a:pt x="74" y="4"/>
                    </a:lnTo>
                    <a:lnTo>
                      <a:pt x="76" y="4"/>
                    </a:lnTo>
                    <a:lnTo>
                      <a:pt x="78" y="6"/>
                    </a:lnTo>
                    <a:lnTo>
                      <a:pt x="79" y="6"/>
                    </a:lnTo>
                    <a:lnTo>
                      <a:pt x="80" y="8"/>
                    </a:lnTo>
                    <a:lnTo>
                      <a:pt x="78" y="12"/>
                    </a:lnTo>
                    <a:lnTo>
                      <a:pt x="77" y="14"/>
                    </a:lnTo>
                    <a:lnTo>
                      <a:pt x="78" y="16"/>
                    </a:lnTo>
                    <a:lnTo>
                      <a:pt x="80" y="16"/>
                    </a:lnTo>
                    <a:lnTo>
                      <a:pt x="81" y="15"/>
                    </a:lnTo>
                    <a:lnTo>
                      <a:pt x="83" y="17"/>
                    </a:lnTo>
                    <a:lnTo>
                      <a:pt x="84" y="17"/>
                    </a:lnTo>
                    <a:lnTo>
                      <a:pt x="85" y="18"/>
                    </a:lnTo>
                    <a:lnTo>
                      <a:pt x="86" y="18"/>
                    </a:lnTo>
                    <a:lnTo>
                      <a:pt x="87" y="18"/>
                    </a:lnTo>
                    <a:lnTo>
                      <a:pt x="90" y="20"/>
                    </a:lnTo>
                    <a:lnTo>
                      <a:pt x="93" y="20"/>
                    </a:lnTo>
                    <a:lnTo>
                      <a:pt x="94" y="22"/>
                    </a:lnTo>
                    <a:lnTo>
                      <a:pt x="93" y="22"/>
                    </a:lnTo>
                    <a:lnTo>
                      <a:pt x="93" y="23"/>
                    </a:lnTo>
                    <a:lnTo>
                      <a:pt x="93" y="25"/>
                    </a:lnTo>
                    <a:lnTo>
                      <a:pt x="92" y="26"/>
                    </a:lnTo>
                    <a:lnTo>
                      <a:pt x="94" y="27"/>
                    </a:lnTo>
                    <a:lnTo>
                      <a:pt x="95" y="29"/>
                    </a:lnTo>
                    <a:lnTo>
                      <a:pt x="95" y="30"/>
                    </a:lnTo>
                    <a:lnTo>
                      <a:pt x="93" y="30"/>
                    </a:lnTo>
                    <a:lnTo>
                      <a:pt x="93" y="31"/>
                    </a:lnTo>
                    <a:lnTo>
                      <a:pt x="94" y="31"/>
                    </a:lnTo>
                    <a:lnTo>
                      <a:pt x="94" y="32"/>
                    </a:lnTo>
                    <a:lnTo>
                      <a:pt x="93" y="32"/>
                    </a:lnTo>
                    <a:lnTo>
                      <a:pt x="92" y="32"/>
                    </a:lnTo>
                    <a:lnTo>
                      <a:pt x="93" y="33"/>
                    </a:lnTo>
                    <a:lnTo>
                      <a:pt x="94" y="33"/>
                    </a:lnTo>
                    <a:lnTo>
                      <a:pt x="96" y="34"/>
                    </a:lnTo>
                    <a:lnTo>
                      <a:pt x="94" y="36"/>
                    </a:lnTo>
                    <a:lnTo>
                      <a:pt x="92" y="35"/>
                    </a:lnTo>
                    <a:lnTo>
                      <a:pt x="92" y="36"/>
                    </a:lnTo>
                    <a:lnTo>
                      <a:pt x="93" y="37"/>
                    </a:lnTo>
                    <a:lnTo>
                      <a:pt x="94" y="38"/>
                    </a:lnTo>
                    <a:lnTo>
                      <a:pt x="96" y="37"/>
                    </a:lnTo>
                    <a:lnTo>
                      <a:pt x="97" y="36"/>
                    </a:lnTo>
                    <a:lnTo>
                      <a:pt x="99" y="36"/>
                    </a:lnTo>
                    <a:lnTo>
                      <a:pt x="100" y="36"/>
                    </a:lnTo>
                    <a:lnTo>
                      <a:pt x="101" y="37"/>
                    </a:lnTo>
                    <a:lnTo>
                      <a:pt x="102" y="41"/>
                    </a:lnTo>
                    <a:lnTo>
                      <a:pt x="101" y="42"/>
                    </a:lnTo>
                    <a:lnTo>
                      <a:pt x="101" y="43"/>
                    </a:lnTo>
                    <a:close/>
                  </a:path>
                </a:pathLst>
              </a:custGeom>
              <a:solidFill>
                <a:srgbClr val="0000A0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grpSp>
            <p:nvGrpSpPr>
              <p:cNvPr id="12" name="Group 208"/>
              <p:cNvGrpSpPr>
                <a:grpSpLocks/>
              </p:cNvGrpSpPr>
              <p:nvPr/>
            </p:nvGrpSpPr>
            <p:grpSpPr bwMode="auto">
              <a:xfrm>
                <a:off x="728" y="1384"/>
                <a:ext cx="3858" cy="1940"/>
                <a:chOff x="728" y="1384"/>
                <a:chExt cx="3858" cy="1940"/>
              </a:xfrm>
            </p:grpSpPr>
            <p:sp>
              <p:nvSpPr>
                <p:cNvPr id="18504" name="Freeform 209"/>
                <p:cNvSpPr>
                  <a:spLocks/>
                </p:cNvSpPr>
                <p:nvPr/>
              </p:nvSpPr>
              <p:spPr bwMode="auto">
                <a:xfrm>
                  <a:off x="3890" y="2409"/>
                  <a:ext cx="266" cy="404"/>
                </a:xfrm>
                <a:custGeom>
                  <a:avLst/>
                  <a:gdLst>
                    <a:gd name="T0" fmla="*/ 0 w 52"/>
                    <a:gd name="T1" fmla="*/ 2147483647 h 83"/>
                    <a:gd name="T2" fmla="*/ 2147483647 w 52"/>
                    <a:gd name="T3" fmla="*/ 2147483647 h 83"/>
                    <a:gd name="T4" fmla="*/ 0 w 52"/>
                    <a:gd name="T5" fmla="*/ 2147483647 h 83"/>
                    <a:gd name="T6" fmla="*/ 0 w 52"/>
                    <a:gd name="T7" fmla="*/ 2147483647 h 83"/>
                    <a:gd name="T8" fmla="*/ 2147483647 w 52"/>
                    <a:gd name="T9" fmla="*/ 2147483647 h 83"/>
                    <a:gd name="T10" fmla="*/ 2147483647 w 52"/>
                    <a:gd name="T11" fmla="*/ 2147483647 h 83"/>
                    <a:gd name="T12" fmla="*/ 2147483647 w 52"/>
                    <a:gd name="T13" fmla="*/ 2147483647 h 83"/>
                    <a:gd name="T14" fmla="*/ 2147483647 w 52"/>
                    <a:gd name="T15" fmla="*/ 2147483647 h 83"/>
                    <a:gd name="T16" fmla="*/ 2147483647 w 52"/>
                    <a:gd name="T17" fmla="*/ 2147483647 h 83"/>
                    <a:gd name="T18" fmla="*/ 2147483647 w 52"/>
                    <a:gd name="T19" fmla="*/ 2147483647 h 83"/>
                    <a:gd name="T20" fmla="*/ 2147483647 w 52"/>
                    <a:gd name="T21" fmla="*/ 2147483647 h 83"/>
                    <a:gd name="T22" fmla="*/ 2147483647 w 52"/>
                    <a:gd name="T23" fmla="*/ 2147483647 h 83"/>
                    <a:gd name="T24" fmla="*/ 2147483647 w 52"/>
                    <a:gd name="T25" fmla="*/ 2147483647 h 83"/>
                    <a:gd name="T26" fmla="*/ 2147483647 w 52"/>
                    <a:gd name="T27" fmla="*/ 2147483647 h 83"/>
                    <a:gd name="T28" fmla="*/ 2147483647 w 52"/>
                    <a:gd name="T29" fmla="*/ 2147483647 h 83"/>
                    <a:gd name="T30" fmla="*/ 2147483647 w 52"/>
                    <a:gd name="T31" fmla="*/ 2147483647 h 83"/>
                    <a:gd name="T32" fmla="*/ 2147483647 w 52"/>
                    <a:gd name="T33" fmla="*/ 2147483647 h 83"/>
                    <a:gd name="T34" fmla="*/ 2147483647 w 52"/>
                    <a:gd name="T35" fmla="*/ 2147483647 h 83"/>
                    <a:gd name="T36" fmla="*/ 2147483647 w 52"/>
                    <a:gd name="T37" fmla="*/ 2147483647 h 83"/>
                    <a:gd name="T38" fmla="*/ 2147483647 w 52"/>
                    <a:gd name="T39" fmla="*/ 2147483647 h 83"/>
                    <a:gd name="T40" fmla="*/ 2147483647 w 52"/>
                    <a:gd name="T41" fmla="*/ 2147483647 h 83"/>
                    <a:gd name="T42" fmla="*/ 2147483647 w 52"/>
                    <a:gd name="T43" fmla="*/ 2147483647 h 83"/>
                    <a:gd name="T44" fmla="*/ 2147483647 w 52"/>
                    <a:gd name="T45" fmla="*/ 2147483647 h 83"/>
                    <a:gd name="T46" fmla="*/ 2147483647 w 52"/>
                    <a:gd name="T47" fmla="*/ 2147483647 h 83"/>
                    <a:gd name="T48" fmla="*/ 2147483647 w 52"/>
                    <a:gd name="T49" fmla="*/ 2147483647 h 83"/>
                    <a:gd name="T50" fmla="*/ 2147483647 w 52"/>
                    <a:gd name="T51" fmla="*/ 2147483647 h 83"/>
                    <a:gd name="T52" fmla="*/ 2147483647 w 52"/>
                    <a:gd name="T53" fmla="*/ 2147483647 h 83"/>
                    <a:gd name="T54" fmla="*/ 2147483647 w 52"/>
                    <a:gd name="T55" fmla="*/ 2147483647 h 83"/>
                    <a:gd name="T56" fmla="*/ 2147483647 w 52"/>
                    <a:gd name="T57" fmla="*/ 2147483647 h 83"/>
                    <a:gd name="T58" fmla="*/ 2147483647 w 52"/>
                    <a:gd name="T59" fmla="*/ 2147483647 h 83"/>
                    <a:gd name="T60" fmla="*/ 2147483647 w 52"/>
                    <a:gd name="T61" fmla="*/ 2147483647 h 83"/>
                    <a:gd name="T62" fmla="*/ 2147483647 w 52"/>
                    <a:gd name="T63" fmla="*/ 2147483647 h 83"/>
                    <a:gd name="T64" fmla="*/ 2147483647 w 52"/>
                    <a:gd name="T65" fmla="*/ 2147483647 h 83"/>
                    <a:gd name="T66" fmla="*/ 2147483647 w 52"/>
                    <a:gd name="T67" fmla="*/ 2147483647 h 83"/>
                    <a:gd name="T68" fmla="*/ 2147483647 w 52"/>
                    <a:gd name="T69" fmla="*/ 2147483647 h 83"/>
                    <a:gd name="T70" fmla="*/ 2147483647 w 52"/>
                    <a:gd name="T71" fmla="*/ 2147483647 h 83"/>
                    <a:gd name="T72" fmla="*/ 2147483647 w 52"/>
                    <a:gd name="T73" fmla="*/ 2147483647 h 83"/>
                    <a:gd name="T74" fmla="*/ 2147483647 w 52"/>
                    <a:gd name="T75" fmla="*/ 2147483647 h 83"/>
                    <a:gd name="T76" fmla="*/ 2147483647 w 52"/>
                    <a:gd name="T77" fmla="*/ 2147483647 h 83"/>
                    <a:gd name="T78" fmla="*/ 2147483647 w 52"/>
                    <a:gd name="T79" fmla="*/ 2147483647 h 83"/>
                    <a:gd name="T80" fmla="*/ 2147483647 w 52"/>
                    <a:gd name="T81" fmla="*/ 2147483647 h 83"/>
                    <a:gd name="T82" fmla="*/ 2147483647 w 52"/>
                    <a:gd name="T83" fmla="*/ 2147483647 h 83"/>
                    <a:gd name="T84" fmla="*/ 2147483647 w 52"/>
                    <a:gd name="T85" fmla="*/ 2147483647 h 83"/>
                    <a:gd name="T86" fmla="*/ 2147483647 w 52"/>
                    <a:gd name="T87" fmla="*/ 2147483647 h 83"/>
                    <a:gd name="T88" fmla="*/ 2147483647 w 52"/>
                    <a:gd name="T89" fmla="*/ 2147483647 h 83"/>
                    <a:gd name="T90" fmla="*/ 2147483647 w 52"/>
                    <a:gd name="T91" fmla="*/ 2147483647 h 83"/>
                    <a:gd name="T92" fmla="*/ 2147483647 w 52"/>
                    <a:gd name="T93" fmla="*/ 2147483647 h 83"/>
                    <a:gd name="T94" fmla="*/ 2147483647 w 52"/>
                    <a:gd name="T95" fmla="*/ 2147483647 h 83"/>
                    <a:gd name="T96" fmla="*/ 2147483647 w 52"/>
                    <a:gd name="T97" fmla="*/ 2147483647 h 83"/>
                    <a:gd name="T98" fmla="*/ 2147483647 w 52"/>
                    <a:gd name="T99" fmla="*/ 2147483647 h 83"/>
                    <a:gd name="T100" fmla="*/ 2147483647 w 52"/>
                    <a:gd name="T101" fmla="*/ 2147483647 h 83"/>
                    <a:gd name="T102" fmla="*/ 2147483647 w 52"/>
                    <a:gd name="T103" fmla="*/ 0 h 83"/>
                    <a:gd name="T104" fmla="*/ 0 w 52"/>
                    <a:gd name="T105" fmla="*/ 2147483647 h 83"/>
                    <a:gd name="T106" fmla="*/ 0 w 52"/>
                    <a:gd name="T107" fmla="*/ 2147483647 h 83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w 52"/>
                    <a:gd name="T163" fmla="*/ 0 h 83"/>
                    <a:gd name="T164" fmla="*/ 52 w 52"/>
                    <a:gd name="T165" fmla="*/ 83 h 83"/>
                  </a:gdLst>
                  <a:ahLst/>
                  <a:cxnLst>
                    <a:cxn ang="T108">
                      <a:pos x="T0" y="T1"/>
                    </a:cxn>
                    <a:cxn ang="T109">
                      <a:pos x="T2" y="T3"/>
                    </a:cxn>
                    <a:cxn ang="T110">
                      <a:pos x="T4" y="T5"/>
                    </a:cxn>
                    <a:cxn ang="T111">
                      <a:pos x="T6" y="T7"/>
                    </a:cxn>
                    <a:cxn ang="T112">
                      <a:pos x="T8" y="T9"/>
                    </a:cxn>
                    <a:cxn ang="T113">
                      <a:pos x="T10" y="T11"/>
                    </a:cxn>
                    <a:cxn ang="T114">
                      <a:pos x="T12" y="T13"/>
                    </a:cxn>
                    <a:cxn ang="T115">
                      <a:pos x="T14" y="T15"/>
                    </a:cxn>
                    <a:cxn ang="T116">
                      <a:pos x="T16" y="T17"/>
                    </a:cxn>
                    <a:cxn ang="T117">
                      <a:pos x="T18" y="T19"/>
                    </a:cxn>
                    <a:cxn ang="T118">
                      <a:pos x="T20" y="T21"/>
                    </a:cxn>
                    <a:cxn ang="T119">
                      <a:pos x="T22" y="T23"/>
                    </a:cxn>
                    <a:cxn ang="T120">
                      <a:pos x="T24" y="T25"/>
                    </a:cxn>
                    <a:cxn ang="T121">
                      <a:pos x="T26" y="T27"/>
                    </a:cxn>
                    <a:cxn ang="T122">
                      <a:pos x="T28" y="T29"/>
                    </a:cxn>
                    <a:cxn ang="T123">
                      <a:pos x="T30" y="T31"/>
                    </a:cxn>
                    <a:cxn ang="T124">
                      <a:pos x="T32" y="T33"/>
                    </a:cxn>
                    <a:cxn ang="T125">
                      <a:pos x="T34" y="T35"/>
                    </a:cxn>
                    <a:cxn ang="T126">
                      <a:pos x="T36" y="T37"/>
                    </a:cxn>
                    <a:cxn ang="T127">
                      <a:pos x="T38" y="T39"/>
                    </a:cxn>
                    <a:cxn ang="T128">
                      <a:pos x="T40" y="T41"/>
                    </a:cxn>
                    <a:cxn ang="T129">
                      <a:pos x="T42" y="T43"/>
                    </a:cxn>
                    <a:cxn ang="T130">
                      <a:pos x="T44" y="T45"/>
                    </a:cxn>
                    <a:cxn ang="T131">
                      <a:pos x="T46" y="T47"/>
                    </a:cxn>
                    <a:cxn ang="T132">
                      <a:pos x="T48" y="T49"/>
                    </a:cxn>
                    <a:cxn ang="T133">
                      <a:pos x="T50" y="T51"/>
                    </a:cxn>
                    <a:cxn ang="T134">
                      <a:pos x="T52" y="T53"/>
                    </a:cxn>
                    <a:cxn ang="T135">
                      <a:pos x="T54" y="T55"/>
                    </a:cxn>
                    <a:cxn ang="T136">
                      <a:pos x="T56" y="T57"/>
                    </a:cxn>
                    <a:cxn ang="T137">
                      <a:pos x="T58" y="T59"/>
                    </a:cxn>
                    <a:cxn ang="T138">
                      <a:pos x="T60" y="T61"/>
                    </a:cxn>
                    <a:cxn ang="T139">
                      <a:pos x="T62" y="T63"/>
                    </a:cxn>
                    <a:cxn ang="T140">
                      <a:pos x="T64" y="T65"/>
                    </a:cxn>
                    <a:cxn ang="T141">
                      <a:pos x="T66" y="T67"/>
                    </a:cxn>
                    <a:cxn ang="T142">
                      <a:pos x="T68" y="T69"/>
                    </a:cxn>
                    <a:cxn ang="T143">
                      <a:pos x="T70" y="T71"/>
                    </a:cxn>
                    <a:cxn ang="T144">
                      <a:pos x="T72" y="T73"/>
                    </a:cxn>
                    <a:cxn ang="T145">
                      <a:pos x="T74" y="T75"/>
                    </a:cxn>
                    <a:cxn ang="T146">
                      <a:pos x="T76" y="T77"/>
                    </a:cxn>
                    <a:cxn ang="T147">
                      <a:pos x="T78" y="T79"/>
                    </a:cxn>
                    <a:cxn ang="T148">
                      <a:pos x="T80" y="T81"/>
                    </a:cxn>
                    <a:cxn ang="T149">
                      <a:pos x="T82" y="T83"/>
                    </a:cxn>
                    <a:cxn ang="T150">
                      <a:pos x="T84" y="T85"/>
                    </a:cxn>
                    <a:cxn ang="T151">
                      <a:pos x="T86" y="T87"/>
                    </a:cxn>
                    <a:cxn ang="T152">
                      <a:pos x="T88" y="T89"/>
                    </a:cxn>
                    <a:cxn ang="T153">
                      <a:pos x="T90" y="T91"/>
                    </a:cxn>
                    <a:cxn ang="T154">
                      <a:pos x="T92" y="T93"/>
                    </a:cxn>
                    <a:cxn ang="T155">
                      <a:pos x="T94" y="T95"/>
                    </a:cxn>
                    <a:cxn ang="T156">
                      <a:pos x="T96" y="T97"/>
                    </a:cxn>
                    <a:cxn ang="T157">
                      <a:pos x="T98" y="T99"/>
                    </a:cxn>
                    <a:cxn ang="T158">
                      <a:pos x="T100" y="T101"/>
                    </a:cxn>
                    <a:cxn ang="T159">
                      <a:pos x="T102" y="T103"/>
                    </a:cxn>
                    <a:cxn ang="T160">
                      <a:pos x="T104" y="T105"/>
                    </a:cxn>
                    <a:cxn ang="T161">
                      <a:pos x="T106" y="T107"/>
                    </a:cxn>
                  </a:cxnLst>
                  <a:rect l="T162" t="T163" r="T164" b="T165"/>
                  <a:pathLst>
                    <a:path w="52" h="83">
                      <a:moveTo>
                        <a:pt x="0" y="3"/>
                      </a:moveTo>
                      <a:lnTo>
                        <a:pt x="1" y="5"/>
                      </a:lnTo>
                      <a:lnTo>
                        <a:pt x="0" y="55"/>
                      </a:lnTo>
                      <a:lnTo>
                        <a:pt x="0" y="57"/>
                      </a:lnTo>
                      <a:lnTo>
                        <a:pt x="3" y="82"/>
                      </a:lnTo>
                      <a:lnTo>
                        <a:pt x="4" y="82"/>
                      </a:lnTo>
                      <a:lnTo>
                        <a:pt x="5" y="81"/>
                      </a:lnTo>
                      <a:lnTo>
                        <a:pt x="7" y="82"/>
                      </a:lnTo>
                      <a:lnTo>
                        <a:pt x="8" y="81"/>
                      </a:lnTo>
                      <a:lnTo>
                        <a:pt x="8" y="77"/>
                      </a:lnTo>
                      <a:lnTo>
                        <a:pt x="9" y="75"/>
                      </a:lnTo>
                      <a:lnTo>
                        <a:pt x="10" y="77"/>
                      </a:lnTo>
                      <a:lnTo>
                        <a:pt x="10" y="78"/>
                      </a:lnTo>
                      <a:lnTo>
                        <a:pt x="11" y="80"/>
                      </a:lnTo>
                      <a:lnTo>
                        <a:pt x="13" y="83"/>
                      </a:lnTo>
                      <a:lnTo>
                        <a:pt x="14" y="83"/>
                      </a:lnTo>
                      <a:lnTo>
                        <a:pt x="15" y="83"/>
                      </a:lnTo>
                      <a:lnTo>
                        <a:pt x="17" y="81"/>
                      </a:lnTo>
                      <a:lnTo>
                        <a:pt x="18" y="80"/>
                      </a:lnTo>
                      <a:lnTo>
                        <a:pt x="18" y="79"/>
                      </a:lnTo>
                      <a:lnTo>
                        <a:pt x="17" y="79"/>
                      </a:lnTo>
                      <a:lnTo>
                        <a:pt x="17" y="78"/>
                      </a:lnTo>
                      <a:lnTo>
                        <a:pt x="18" y="77"/>
                      </a:lnTo>
                      <a:lnTo>
                        <a:pt x="18" y="76"/>
                      </a:lnTo>
                      <a:lnTo>
                        <a:pt x="16" y="75"/>
                      </a:lnTo>
                      <a:lnTo>
                        <a:pt x="15" y="75"/>
                      </a:lnTo>
                      <a:lnTo>
                        <a:pt x="14" y="73"/>
                      </a:lnTo>
                      <a:lnTo>
                        <a:pt x="14" y="72"/>
                      </a:lnTo>
                      <a:lnTo>
                        <a:pt x="14" y="71"/>
                      </a:lnTo>
                      <a:lnTo>
                        <a:pt x="14" y="70"/>
                      </a:lnTo>
                      <a:lnTo>
                        <a:pt x="52" y="66"/>
                      </a:lnTo>
                      <a:lnTo>
                        <a:pt x="52" y="65"/>
                      </a:lnTo>
                      <a:lnTo>
                        <a:pt x="50" y="63"/>
                      </a:lnTo>
                      <a:lnTo>
                        <a:pt x="50" y="58"/>
                      </a:lnTo>
                      <a:lnTo>
                        <a:pt x="48" y="55"/>
                      </a:lnTo>
                      <a:lnTo>
                        <a:pt x="48" y="52"/>
                      </a:lnTo>
                      <a:lnTo>
                        <a:pt x="49" y="50"/>
                      </a:lnTo>
                      <a:lnTo>
                        <a:pt x="49" y="47"/>
                      </a:lnTo>
                      <a:lnTo>
                        <a:pt x="50" y="45"/>
                      </a:lnTo>
                      <a:lnTo>
                        <a:pt x="51" y="45"/>
                      </a:lnTo>
                      <a:lnTo>
                        <a:pt x="49" y="44"/>
                      </a:lnTo>
                      <a:lnTo>
                        <a:pt x="50" y="42"/>
                      </a:lnTo>
                      <a:lnTo>
                        <a:pt x="49" y="41"/>
                      </a:lnTo>
                      <a:lnTo>
                        <a:pt x="48" y="40"/>
                      </a:lnTo>
                      <a:lnTo>
                        <a:pt x="47" y="39"/>
                      </a:lnTo>
                      <a:lnTo>
                        <a:pt x="46" y="37"/>
                      </a:lnTo>
                      <a:lnTo>
                        <a:pt x="45" y="36"/>
                      </a:lnTo>
                      <a:lnTo>
                        <a:pt x="36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solidFill>
                  <a:srgbClr val="FFCE85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18505" name="Freeform 210"/>
                <p:cNvSpPr>
                  <a:spLocks/>
                </p:cNvSpPr>
                <p:nvPr/>
              </p:nvSpPr>
              <p:spPr bwMode="auto">
                <a:xfrm>
                  <a:off x="4243" y="1896"/>
                  <a:ext cx="313" cy="293"/>
                </a:xfrm>
                <a:custGeom>
                  <a:avLst/>
                  <a:gdLst>
                    <a:gd name="T0" fmla="*/ 2147483647 w 61"/>
                    <a:gd name="T1" fmla="*/ 0 h 60"/>
                    <a:gd name="T2" fmla="*/ 2147483647 w 61"/>
                    <a:gd name="T3" fmla="*/ 2147483647 h 60"/>
                    <a:gd name="T4" fmla="*/ 2147483647 w 61"/>
                    <a:gd name="T5" fmla="*/ 2147483647 h 60"/>
                    <a:gd name="T6" fmla="*/ 2147483647 w 61"/>
                    <a:gd name="T7" fmla="*/ 2147483647 h 60"/>
                    <a:gd name="T8" fmla="*/ 2147483647 w 61"/>
                    <a:gd name="T9" fmla="*/ 2147483647 h 60"/>
                    <a:gd name="T10" fmla="*/ 2147483647 w 61"/>
                    <a:gd name="T11" fmla="*/ 2147483647 h 60"/>
                    <a:gd name="T12" fmla="*/ 2147483647 w 61"/>
                    <a:gd name="T13" fmla="*/ 2147483647 h 60"/>
                    <a:gd name="T14" fmla="*/ 2147483647 w 61"/>
                    <a:gd name="T15" fmla="*/ 2147483647 h 60"/>
                    <a:gd name="T16" fmla="*/ 2147483647 w 61"/>
                    <a:gd name="T17" fmla="*/ 2147483647 h 60"/>
                    <a:gd name="T18" fmla="*/ 2147483647 w 61"/>
                    <a:gd name="T19" fmla="*/ 2147483647 h 60"/>
                    <a:gd name="T20" fmla="*/ 2147483647 w 61"/>
                    <a:gd name="T21" fmla="*/ 2147483647 h 60"/>
                    <a:gd name="T22" fmla="*/ 2147483647 w 61"/>
                    <a:gd name="T23" fmla="*/ 2147483647 h 60"/>
                    <a:gd name="T24" fmla="*/ 2147483647 w 61"/>
                    <a:gd name="T25" fmla="*/ 2147483647 h 60"/>
                    <a:gd name="T26" fmla="*/ 2147483647 w 61"/>
                    <a:gd name="T27" fmla="*/ 2147483647 h 60"/>
                    <a:gd name="T28" fmla="*/ 2147483647 w 61"/>
                    <a:gd name="T29" fmla="*/ 2147483647 h 60"/>
                    <a:gd name="T30" fmla="*/ 0 w 61"/>
                    <a:gd name="T31" fmla="*/ 2147483647 h 60"/>
                    <a:gd name="T32" fmla="*/ 0 w 61"/>
                    <a:gd name="T33" fmla="*/ 2147483647 h 60"/>
                    <a:gd name="T34" fmla="*/ 2147483647 w 61"/>
                    <a:gd name="T35" fmla="*/ 2147483647 h 60"/>
                    <a:gd name="T36" fmla="*/ 2147483647 w 61"/>
                    <a:gd name="T37" fmla="*/ 2147483647 h 60"/>
                    <a:gd name="T38" fmla="*/ 2147483647 w 61"/>
                    <a:gd name="T39" fmla="*/ 2147483647 h 60"/>
                    <a:gd name="T40" fmla="*/ 2147483647 w 61"/>
                    <a:gd name="T41" fmla="*/ 2147483647 h 60"/>
                    <a:gd name="T42" fmla="*/ 2147483647 w 61"/>
                    <a:gd name="T43" fmla="*/ 2147483647 h 60"/>
                    <a:gd name="T44" fmla="*/ 2147483647 w 61"/>
                    <a:gd name="T45" fmla="*/ 2147483647 h 60"/>
                    <a:gd name="T46" fmla="*/ 2147483647 w 61"/>
                    <a:gd name="T47" fmla="*/ 2147483647 h 60"/>
                    <a:gd name="T48" fmla="*/ 2147483647 w 61"/>
                    <a:gd name="T49" fmla="*/ 2147483647 h 60"/>
                    <a:gd name="T50" fmla="*/ 2147483647 w 61"/>
                    <a:gd name="T51" fmla="*/ 2147483647 h 60"/>
                    <a:gd name="T52" fmla="*/ 2147483647 w 61"/>
                    <a:gd name="T53" fmla="*/ 2147483647 h 60"/>
                    <a:gd name="T54" fmla="*/ 2147483647 w 61"/>
                    <a:gd name="T55" fmla="*/ 2147483647 h 60"/>
                    <a:gd name="T56" fmla="*/ 2147483647 w 61"/>
                    <a:gd name="T57" fmla="*/ 2147483647 h 60"/>
                    <a:gd name="T58" fmla="*/ 2147483647 w 61"/>
                    <a:gd name="T59" fmla="*/ 2147483647 h 60"/>
                    <a:gd name="T60" fmla="*/ 2147483647 w 61"/>
                    <a:gd name="T61" fmla="*/ 2147483647 h 60"/>
                    <a:gd name="T62" fmla="*/ 2147483647 w 61"/>
                    <a:gd name="T63" fmla="*/ 2147483647 h 60"/>
                    <a:gd name="T64" fmla="*/ 2147483647 w 61"/>
                    <a:gd name="T65" fmla="*/ 2147483647 h 60"/>
                    <a:gd name="T66" fmla="*/ 2147483647 w 61"/>
                    <a:gd name="T67" fmla="*/ 2147483647 h 60"/>
                    <a:gd name="T68" fmla="*/ 2147483647 w 61"/>
                    <a:gd name="T69" fmla="*/ 2147483647 h 60"/>
                    <a:gd name="T70" fmla="*/ 2147483647 w 61"/>
                    <a:gd name="T71" fmla="*/ 2147483647 h 60"/>
                    <a:gd name="T72" fmla="*/ 2147483647 w 61"/>
                    <a:gd name="T73" fmla="*/ 2147483647 h 60"/>
                    <a:gd name="T74" fmla="*/ 2147483647 w 61"/>
                    <a:gd name="T75" fmla="*/ 2147483647 h 60"/>
                    <a:gd name="T76" fmla="*/ 2147483647 w 61"/>
                    <a:gd name="T77" fmla="*/ 2147483647 h 60"/>
                    <a:gd name="T78" fmla="*/ 2147483647 w 61"/>
                    <a:gd name="T79" fmla="*/ 2147483647 h 60"/>
                    <a:gd name="T80" fmla="*/ 2147483647 w 61"/>
                    <a:gd name="T81" fmla="*/ 2147483647 h 60"/>
                    <a:gd name="T82" fmla="*/ 2147483647 w 61"/>
                    <a:gd name="T83" fmla="*/ 2147483647 h 60"/>
                    <a:gd name="T84" fmla="*/ 2147483647 w 61"/>
                    <a:gd name="T85" fmla="*/ 2147483647 h 60"/>
                    <a:gd name="T86" fmla="*/ 2147483647 w 61"/>
                    <a:gd name="T87" fmla="*/ 2147483647 h 60"/>
                    <a:gd name="T88" fmla="*/ 2147483647 w 61"/>
                    <a:gd name="T89" fmla="*/ 2147483647 h 60"/>
                    <a:gd name="T90" fmla="*/ 2147483647 w 61"/>
                    <a:gd name="T91" fmla="*/ 2147483647 h 60"/>
                    <a:gd name="T92" fmla="*/ 2147483647 w 61"/>
                    <a:gd name="T93" fmla="*/ 2147483647 h 60"/>
                    <a:gd name="T94" fmla="*/ 2147483647 w 61"/>
                    <a:gd name="T95" fmla="*/ 2147483647 h 60"/>
                    <a:gd name="T96" fmla="*/ 2147483647 w 61"/>
                    <a:gd name="T97" fmla="*/ 2147483647 h 60"/>
                    <a:gd name="T98" fmla="*/ 2147483647 w 61"/>
                    <a:gd name="T99" fmla="*/ 2147483647 h 60"/>
                    <a:gd name="T100" fmla="*/ 2147483647 w 61"/>
                    <a:gd name="T101" fmla="*/ 2147483647 h 60"/>
                    <a:gd name="T102" fmla="*/ 2147483647 w 61"/>
                    <a:gd name="T103" fmla="*/ 2147483647 h 60"/>
                    <a:gd name="T104" fmla="*/ 2147483647 w 61"/>
                    <a:gd name="T105" fmla="*/ 2147483647 h 60"/>
                    <a:gd name="T106" fmla="*/ 2147483647 w 61"/>
                    <a:gd name="T107" fmla="*/ 2147483647 h 60"/>
                    <a:gd name="T108" fmla="*/ 2147483647 w 61"/>
                    <a:gd name="T109" fmla="*/ 0 h 60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w 61"/>
                    <a:gd name="T166" fmla="*/ 0 h 60"/>
                    <a:gd name="T167" fmla="*/ 61 w 61"/>
                    <a:gd name="T168" fmla="*/ 60 h 60"/>
                  </a:gdLst>
                  <a:ahLst/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T165" t="T166" r="T167" b="T168"/>
                  <a:pathLst>
                    <a:path w="61" h="60">
                      <a:moveTo>
                        <a:pt x="21" y="0"/>
                      </a:moveTo>
                      <a:lnTo>
                        <a:pt x="20" y="0"/>
                      </a:lnTo>
                      <a:lnTo>
                        <a:pt x="19" y="1"/>
                      </a:lnTo>
                      <a:lnTo>
                        <a:pt x="20" y="3"/>
                      </a:lnTo>
                      <a:lnTo>
                        <a:pt x="18" y="4"/>
                      </a:lnTo>
                      <a:lnTo>
                        <a:pt x="21" y="5"/>
                      </a:lnTo>
                      <a:lnTo>
                        <a:pt x="20" y="12"/>
                      </a:lnTo>
                      <a:lnTo>
                        <a:pt x="19" y="13"/>
                      </a:lnTo>
                      <a:lnTo>
                        <a:pt x="19" y="14"/>
                      </a:lnTo>
                      <a:lnTo>
                        <a:pt x="19" y="15"/>
                      </a:lnTo>
                      <a:lnTo>
                        <a:pt x="19" y="17"/>
                      </a:lnTo>
                      <a:lnTo>
                        <a:pt x="18" y="19"/>
                      </a:lnTo>
                      <a:lnTo>
                        <a:pt x="17" y="19"/>
                      </a:lnTo>
                      <a:lnTo>
                        <a:pt x="15" y="22"/>
                      </a:lnTo>
                      <a:lnTo>
                        <a:pt x="13" y="23"/>
                      </a:lnTo>
                      <a:lnTo>
                        <a:pt x="12" y="23"/>
                      </a:lnTo>
                      <a:lnTo>
                        <a:pt x="11" y="24"/>
                      </a:lnTo>
                      <a:lnTo>
                        <a:pt x="11" y="25"/>
                      </a:lnTo>
                      <a:lnTo>
                        <a:pt x="10" y="26"/>
                      </a:lnTo>
                      <a:lnTo>
                        <a:pt x="9" y="29"/>
                      </a:lnTo>
                      <a:lnTo>
                        <a:pt x="9" y="30"/>
                      </a:lnTo>
                      <a:lnTo>
                        <a:pt x="8" y="32"/>
                      </a:lnTo>
                      <a:lnTo>
                        <a:pt x="6" y="30"/>
                      </a:lnTo>
                      <a:lnTo>
                        <a:pt x="5" y="30"/>
                      </a:lnTo>
                      <a:lnTo>
                        <a:pt x="4" y="34"/>
                      </a:lnTo>
                      <a:lnTo>
                        <a:pt x="4" y="36"/>
                      </a:lnTo>
                      <a:lnTo>
                        <a:pt x="4" y="38"/>
                      </a:lnTo>
                      <a:lnTo>
                        <a:pt x="3" y="39"/>
                      </a:lnTo>
                      <a:lnTo>
                        <a:pt x="2" y="41"/>
                      </a:lnTo>
                      <a:lnTo>
                        <a:pt x="0" y="41"/>
                      </a:lnTo>
                      <a:lnTo>
                        <a:pt x="0" y="43"/>
                      </a:lnTo>
                      <a:lnTo>
                        <a:pt x="0" y="45"/>
                      </a:lnTo>
                      <a:lnTo>
                        <a:pt x="0" y="46"/>
                      </a:lnTo>
                      <a:lnTo>
                        <a:pt x="1" y="47"/>
                      </a:lnTo>
                      <a:lnTo>
                        <a:pt x="3" y="51"/>
                      </a:lnTo>
                      <a:lnTo>
                        <a:pt x="5" y="53"/>
                      </a:lnTo>
                      <a:lnTo>
                        <a:pt x="6" y="54"/>
                      </a:lnTo>
                      <a:lnTo>
                        <a:pt x="6" y="53"/>
                      </a:lnTo>
                      <a:lnTo>
                        <a:pt x="8" y="54"/>
                      </a:lnTo>
                      <a:lnTo>
                        <a:pt x="8" y="55"/>
                      </a:lnTo>
                      <a:lnTo>
                        <a:pt x="9" y="55"/>
                      </a:lnTo>
                      <a:lnTo>
                        <a:pt x="10" y="55"/>
                      </a:lnTo>
                      <a:lnTo>
                        <a:pt x="11" y="56"/>
                      </a:lnTo>
                      <a:lnTo>
                        <a:pt x="10" y="57"/>
                      </a:lnTo>
                      <a:lnTo>
                        <a:pt x="12" y="59"/>
                      </a:lnTo>
                      <a:lnTo>
                        <a:pt x="15" y="60"/>
                      </a:lnTo>
                      <a:lnTo>
                        <a:pt x="17" y="60"/>
                      </a:lnTo>
                      <a:lnTo>
                        <a:pt x="18" y="59"/>
                      </a:lnTo>
                      <a:lnTo>
                        <a:pt x="18" y="58"/>
                      </a:lnTo>
                      <a:lnTo>
                        <a:pt x="19" y="57"/>
                      </a:lnTo>
                      <a:lnTo>
                        <a:pt x="20" y="58"/>
                      </a:lnTo>
                      <a:lnTo>
                        <a:pt x="21" y="59"/>
                      </a:lnTo>
                      <a:lnTo>
                        <a:pt x="22" y="58"/>
                      </a:lnTo>
                      <a:lnTo>
                        <a:pt x="25" y="57"/>
                      </a:lnTo>
                      <a:lnTo>
                        <a:pt x="26" y="55"/>
                      </a:lnTo>
                      <a:lnTo>
                        <a:pt x="27" y="56"/>
                      </a:lnTo>
                      <a:lnTo>
                        <a:pt x="30" y="53"/>
                      </a:lnTo>
                      <a:lnTo>
                        <a:pt x="31" y="54"/>
                      </a:lnTo>
                      <a:lnTo>
                        <a:pt x="33" y="51"/>
                      </a:lnTo>
                      <a:lnTo>
                        <a:pt x="32" y="50"/>
                      </a:lnTo>
                      <a:lnTo>
                        <a:pt x="33" y="48"/>
                      </a:lnTo>
                      <a:lnTo>
                        <a:pt x="35" y="43"/>
                      </a:lnTo>
                      <a:lnTo>
                        <a:pt x="38" y="32"/>
                      </a:lnTo>
                      <a:lnTo>
                        <a:pt x="40" y="33"/>
                      </a:lnTo>
                      <a:lnTo>
                        <a:pt x="40" y="34"/>
                      </a:lnTo>
                      <a:lnTo>
                        <a:pt x="41" y="35"/>
                      </a:lnTo>
                      <a:lnTo>
                        <a:pt x="43" y="34"/>
                      </a:lnTo>
                      <a:lnTo>
                        <a:pt x="44" y="32"/>
                      </a:lnTo>
                      <a:lnTo>
                        <a:pt x="45" y="28"/>
                      </a:lnTo>
                      <a:lnTo>
                        <a:pt x="46" y="27"/>
                      </a:lnTo>
                      <a:lnTo>
                        <a:pt x="48" y="27"/>
                      </a:lnTo>
                      <a:lnTo>
                        <a:pt x="49" y="25"/>
                      </a:lnTo>
                      <a:lnTo>
                        <a:pt x="50" y="25"/>
                      </a:lnTo>
                      <a:lnTo>
                        <a:pt x="51" y="23"/>
                      </a:lnTo>
                      <a:lnTo>
                        <a:pt x="51" y="21"/>
                      </a:lnTo>
                      <a:lnTo>
                        <a:pt x="52" y="20"/>
                      </a:lnTo>
                      <a:lnTo>
                        <a:pt x="52" y="19"/>
                      </a:lnTo>
                      <a:lnTo>
                        <a:pt x="52" y="16"/>
                      </a:lnTo>
                      <a:lnTo>
                        <a:pt x="52" y="15"/>
                      </a:lnTo>
                      <a:lnTo>
                        <a:pt x="53" y="15"/>
                      </a:lnTo>
                      <a:lnTo>
                        <a:pt x="59" y="19"/>
                      </a:lnTo>
                      <a:lnTo>
                        <a:pt x="60" y="19"/>
                      </a:lnTo>
                      <a:lnTo>
                        <a:pt x="61" y="16"/>
                      </a:lnTo>
                      <a:lnTo>
                        <a:pt x="59" y="13"/>
                      </a:lnTo>
                      <a:lnTo>
                        <a:pt x="59" y="12"/>
                      </a:lnTo>
                      <a:lnTo>
                        <a:pt x="58" y="11"/>
                      </a:lnTo>
                      <a:lnTo>
                        <a:pt x="57" y="12"/>
                      </a:lnTo>
                      <a:lnTo>
                        <a:pt x="56" y="11"/>
                      </a:lnTo>
                      <a:lnTo>
                        <a:pt x="55" y="11"/>
                      </a:lnTo>
                      <a:lnTo>
                        <a:pt x="51" y="12"/>
                      </a:lnTo>
                      <a:lnTo>
                        <a:pt x="50" y="13"/>
                      </a:lnTo>
                      <a:lnTo>
                        <a:pt x="49" y="14"/>
                      </a:lnTo>
                      <a:lnTo>
                        <a:pt x="47" y="14"/>
                      </a:lnTo>
                      <a:lnTo>
                        <a:pt x="46" y="13"/>
                      </a:lnTo>
                      <a:lnTo>
                        <a:pt x="46" y="15"/>
                      </a:lnTo>
                      <a:lnTo>
                        <a:pt x="45" y="15"/>
                      </a:lnTo>
                      <a:lnTo>
                        <a:pt x="44" y="17"/>
                      </a:lnTo>
                      <a:lnTo>
                        <a:pt x="42" y="17"/>
                      </a:lnTo>
                      <a:lnTo>
                        <a:pt x="40" y="20"/>
                      </a:lnTo>
                      <a:lnTo>
                        <a:pt x="39" y="20"/>
                      </a:lnTo>
                      <a:lnTo>
                        <a:pt x="38" y="21"/>
                      </a:lnTo>
                      <a:lnTo>
                        <a:pt x="36" y="13"/>
                      </a:lnTo>
                      <a:lnTo>
                        <a:pt x="23" y="15"/>
                      </a:lnTo>
                      <a:lnTo>
                        <a:pt x="21" y="0"/>
                      </a:lnTo>
                      <a:close/>
                    </a:path>
                  </a:pathLst>
                </a:custGeom>
                <a:solidFill>
                  <a:srgbClr val="FFCE85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grpSp>
              <p:nvGrpSpPr>
                <p:cNvPr id="13" name="Group 211"/>
                <p:cNvGrpSpPr>
                  <a:grpSpLocks/>
                </p:cNvGrpSpPr>
                <p:nvPr/>
              </p:nvGrpSpPr>
              <p:grpSpPr bwMode="auto">
                <a:xfrm>
                  <a:off x="728" y="2448"/>
                  <a:ext cx="1266" cy="876"/>
                  <a:chOff x="768" y="2832"/>
                  <a:chExt cx="1203" cy="876"/>
                </a:xfrm>
              </p:grpSpPr>
              <p:sp>
                <p:nvSpPr>
                  <p:cNvPr id="18513" name="Freeform 212"/>
                  <p:cNvSpPr>
                    <a:spLocks/>
                  </p:cNvSpPr>
                  <p:nvPr/>
                </p:nvSpPr>
                <p:spPr bwMode="auto">
                  <a:xfrm>
                    <a:off x="1056" y="2832"/>
                    <a:ext cx="915" cy="780"/>
                  </a:xfrm>
                  <a:custGeom>
                    <a:avLst/>
                    <a:gdLst>
                      <a:gd name="T0" fmla="*/ 2147483647 w 188"/>
                      <a:gd name="T1" fmla="*/ 2147483647 h 160"/>
                      <a:gd name="T2" fmla="*/ 2147483647 w 188"/>
                      <a:gd name="T3" fmla="*/ 2147483647 h 160"/>
                      <a:gd name="T4" fmla="*/ 2147483647 w 188"/>
                      <a:gd name="T5" fmla="*/ 2147483647 h 160"/>
                      <a:gd name="T6" fmla="*/ 2147483647 w 188"/>
                      <a:gd name="T7" fmla="*/ 2147483647 h 160"/>
                      <a:gd name="T8" fmla="*/ 2147483647 w 188"/>
                      <a:gd name="T9" fmla="*/ 2147483647 h 160"/>
                      <a:gd name="T10" fmla="*/ 2147483647 w 188"/>
                      <a:gd name="T11" fmla="*/ 2147483647 h 160"/>
                      <a:gd name="T12" fmla="*/ 2147483647 w 188"/>
                      <a:gd name="T13" fmla="*/ 2147483647 h 160"/>
                      <a:gd name="T14" fmla="*/ 2147483647 w 188"/>
                      <a:gd name="T15" fmla="*/ 2147483647 h 160"/>
                      <a:gd name="T16" fmla="*/ 2147483647 w 188"/>
                      <a:gd name="T17" fmla="*/ 2147483647 h 160"/>
                      <a:gd name="T18" fmla="*/ 2147483647 w 188"/>
                      <a:gd name="T19" fmla="*/ 2147483647 h 160"/>
                      <a:gd name="T20" fmla="*/ 2147483647 w 188"/>
                      <a:gd name="T21" fmla="*/ 2147483647 h 160"/>
                      <a:gd name="T22" fmla="*/ 2147483647 w 188"/>
                      <a:gd name="T23" fmla="*/ 2147483647 h 160"/>
                      <a:gd name="T24" fmla="*/ 2147483647 w 188"/>
                      <a:gd name="T25" fmla="*/ 2147483647 h 160"/>
                      <a:gd name="T26" fmla="*/ 2147483647 w 188"/>
                      <a:gd name="T27" fmla="*/ 2147483647 h 160"/>
                      <a:gd name="T28" fmla="*/ 2147483647 w 188"/>
                      <a:gd name="T29" fmla="*/ 2147483647 h 160"/>
                      <a:gd name="T30" fmla="*/ 2147483647 w 188"/>
                      <a:gd name="T31" fmla="*/ 2147483647 h 160"/>
                      <a:gd name="T32" fmla="*/ 2147483647 w 188"/>
                      <a:gd name="T33" fmla="*/ 2147483647 h 160"/>
                      <a:gd name="T34" fmla="*/ 2147483647 w 188"/>
                      <a:gd name="T35" fmla="*/ 2147483647 h 160"/>
                      <a:gd name="T36" fmla="*/ 2147483647 w 188"/>
                      <a:gd name="T37" fmla="*/ 2147483647 h 160"/>
                      <a:gd name="T38" fmla="*/ 2147483647 w 188"/>
                      <a:gd name="T39" fmla="*/ 2147483647 h 160"/>
                      <a:gd name="T40" fmla="*/ 2147483647 w 188"/>
                      <a:gd name="T41" fmla="*/ 2147483647 h 160"/>
                      <a:gd name="T42" fmla="*/ 2147483647 w 188"/>
                      <a:gd name="T43" fmla="*/ 2147483647 h 160"/>
                      <a:gd name="T44" fmla="*/ 2147483647 w 188"/>
                      <a:gd name="T45" fmla="*/ 2147483647 h 160"/>
                      <a:gd name="T46" fmla="*/ 2147483647 w 188"/>
                      <a:gd name="T47" fmla="*/ 2147483647 h 160"/>
                      <a:gd name="T48" fmla="*/ 2147483647 w 188"/>
                      <a:gd name="T49" fmla="*/ 2147483647 h 160"/>
                      <a:gd name="T50" fmla="*/ 2147483647 w 188"/>
                      <a:gd name="T51" fmla="*/ 2147483647 h 160"/>
                      <a:gd name="T52" fmla="*/ 2147483647 w 188"/>
                      <a:gd name="T53" fmla="*/ 2147483647 h 160"/>
                      <a:gd name="T54" fmla="*/ 2147483647 w 188"/>
                      <a:gd name="T55" fmla="*/ 2147483647 h 160"/>
                      <a:gd name="T56" fmla="*/ 2147483647 w 188"/>
                      <a:gd name="T57" fmla="*/ 2147483647 h 160"/>
                      <a:gd name="T58" fmla="*/ 2147483647 w 188"/>
                      <a:gd name="T59" fmla="*/ 2147483647 h 160"/>
                      <a:gd name="T60" fmla="*/ 2147483647 w 188"/>
                      <a:gd name="T61" fmla="*/ 2147483647 h 160"/>
                      <a:gd name="T62" fmla="*/ 2147483647 w 188"/>
                      <a:gd name="T63" fmla="*/ 2147483647 h 160"/>
                      <a:gd name="T64" fmla="*/ 2147483647 w 188"/>
                      <a:gd name="T65" fmla="*/ 2147483647 h 160"/>
                      <a:gd name="T66" fmla="*/ 2147483647 w 188"/>
                      <a:gd name="T67" fmla="*/ 2147483647 h 160"/>
                      <a:gd name="T68" fmla="*/ 2147483647 w 188"/>
                      <a:gd name="T69" fmla="*/ 2147483647 h 160"/>
                      <a:gd name="T70" fmla="*/ 2147483647 w 188"/>
                      <a:gd name="T71" fmla="*/ 2147483647 h 160"/>
                      <a:gd name="T72" fmla="*/ 2147483647 w 188"/>
                      <a:gd name="T73" fmla="*/ 2147483647 h 160"/>
                      <a:gd name="T74" fmla="*/ 2147483647 w 188"/>
                      <a:gd name="T75" fmla="*/ 2147483647 h 160"/>
                      <a:gd name="T76" fmla="*/ 2147483647 w 188"/>
                      <a:gd name="T77" fmla="*/ 2147483647 h 160"/>
                      <a:gd name="T78" fmla="*/ 2147483647 w 188"/>
                      <a:gd name="T79" fmla="*/ 2147483647 h 160"/>
                      <a:gd name="T80" fmla="*/ 2147483647 w 188"/>
                      <a:gd name="T81" fmla="*/ 2147483647 h 160"/>
                      <a:gd name="T82" fmla="*/ 2147483647 w 188"/>
                      <a:gd name="T83" fmla="*/ 2147483647 h 160"/>
                      <a:gd name="T84" fmla="*/ 2147483647 w 188"/>
                      <a:gd name="T85" fmla="*/ 2147483647 h 160"/>
                      <a:gd name="T86" fmla="*/ 2147483647 w 188"/>
                      <a:gd name="T87" fmla="*/ 2147483647 h 160"/>
                      <a:gd name="T88" fmla="*/ 2147483647 w 188"/>
                      <a:gd name="T89" fmla="*/ 2147483647 h 160"/>
                      <a:gd name="T90" fmla="*/ 2147483647 w 188"/>
                      <a:gd name="T91" fmla="*/ 2147483647 h 160"/>
                      <a:gd name="T92" fmla="*/ 2147483647 w 188"/>
                      <a:gd name="T93" fmla="*/ 0 h 160"/>
                      <a:gd name="T94" fmla="*/ 2147483647 w 188"/>
                      <a:gd name="T95" fmla="*/ 2147483647 h 160"/>
                      <a:gd name="T96" fmla="*/ 2147483647 w 188"/>
                      <a:gd name="T97" fmla="*/ 2147483647 h 160"/>
                      <a:gd name="T98" fmla="*/ 2147483647 w 188"/>
                      <a:gd name="T99" fmla="*/ 2147483647 h 160"/>
                      <a:gd name="T100" fmla="*/ 2147483647 w 188"/>
                      <a:gd name="T101" fmla="*/ 2147483647 h 160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w 188"/>
                      <a:gd name="T154" fmla="*/ 0 h 160"/>
                      <a:gd name="T155" fmla="*/ 188 w 188"/>
                      <a:gd name="T156" fmla="*/ 160 h 160"/>
                    </a:gdLst>
                    <a:ahLst/>
                    <a:cxnLst>
                      <a:cxn ang="T102">
                        <a:pos x="T0" y="T1"/>
                      </a:cxn>
                      <a:cxn ang="T103">
                        <a:pos x="T2" y="T3"/>
                      </a:cxn>
                      <a:cxn ang="T104">
                        <a:pos x="T4" y="T5"/>
                      </a:cxn>
                      <a:cxn ang="T105">
                        <a:pos x="T6" y="T7"/>
                      </a:cxn>
                      <a:cxn ang="T106">
                        <a:pos x="T8" y="T9"/>
                      </a:cxn>
                      <a:cxn ang="T107">
                        <a:pos x="T10" y="T11"/>
                      </a:cxn>
                      <a:cxn ang="T108">
                        <a:pos x="T12" y="T13"/>
                      </a:cxn>
                      <a:cxn ang="T109">
                        <a:pos x="T14" y="T15"/>
                      </a:cxn>
                      <a:cxn ang="T110">
                        <a:pos x="T16" y="T17"/>
                      </a:cxn>
                      <a:cxn ang="T111">
                        <a:pos x="T18" y="T19"/>
                      </a:cxn>
                      <a:cxn ang="T112">
                        <a:pos x="T20" y="T21"/>
                      </a:cxn>
                      <a:cxn ang="T113">
                        <a:pos x="T22" y="T23"/>
                      </a:cxn>
                      <a:cxn ang="T114">
                        <a:pos x="T24" y="T25"/>
                      </a:cxn>
                      <a:cxn ang="T115">
                        <a:pos x="T26" y="T27"/>
                      </a:cxn>
                      <a:cxn ang="T116">
                        <a:pos x="T28" y="T29"/>
                      </a:cxn>
                      <a:cxn ang="T117">
                        <a:pos x="T30" y="T31"/>
                      </a:cxn>
                      <a:cxn ang="T118">
                        <a:pos x="T32" y="T33"/>
                      </a:cxn>
                      <a:cxn ang="T119">
                        <a:pos x="T34" y="T35"/>
                      </a:cxn>
                      <a:cxn ang="T120">
                        <a:pos x="T36" y="T37"/>
                      </a:cxn>
                      <a:cxn ang="T121">
                        <a:pos x="T38" y="T39"/>
                      </a:cxn>
                      <a:cxn ang="T122">
                        <a:pos x="T40" y="T41"/>
                      </a:cxn>
                      <a:cxn ang="T123">
                        <a:pos x="T42" y="T43"/>
                      </a:cxn>
                      <a:cxn ang="T124">
                        <a:pos x="T44" y="T45"/>
                      </a:cxn>
                      <a:cxn ang="T125">
                        <a:pos x="T46" y="T47"/>
                      </a:cxn>
                      <a:cxn ang="T126">
                        <a:pos x="T48" y="T49"/>
                      </a:cxn>
                      <a:cxn ang="T127">
                        <a:pos x="T50" y="T51"/>
                      </a:cxn>
                      <a:cxn ang="T128">
                        <a:pos x="T52" y="T53"/>
                      </a:cxn>
                      <a:cxn ang="T129">
                        <a:pos x="T54" y="T55"/>
                      </a:cxn>
                      <a:cxn ang="T130">
                        <a:pos x="T56" y="T57"/>
                      </a:cxn>
                      <a:cxn ang="T131">
                        <a:pos x="T58" y="T59"/>
                      </a:cxn>
                      <a:cxn ang="T132">
                        <a:pos x="T60" y="T61"/>
                      </a:cxn>
                      <a:cxn ang="T133">
                        <a:pos x="T62" y="T63"/>
                      </a:cxn>
                      <a:cxn ang="T134">
                        <a:pos x="T64" y="T65"/>
                      </a:cxn>
                      <a:cxn ang="T135">
                        <a:pos x="T66" y="T67"/>
                      </a:cxn>
                      <a:cxn ang="T136">
                        <a:pos x="T68" y="T69"/>
                      </a:cxn>
                      <a:cxn ang="T137">
                        <a:pos x="T70" y="T71"/>
                      </a:cxn>
                      <a:cxn ang="T138">
                        <a:pos x="T72" y="T73"/>
                      </a:cxn>
                      <a:cxn ang="T139">
                        <a:pos x="T74" y="T75"/>
                      </a:cxn>
                      <a:cxn ang="T140">
                        <a:pos x="T76" y="T77"/>
                      </a:cxn>
                      <a:cxn ang="T141">
                        <a:pos x="T78" y="T79"/>
                      </a:cxn>
                      <a:cxn ang="T142">
                        <a:pos x="T80" y="T81"/>
                      </a:cxn>
                      <a:cxn ang="T143">
                        <a:pos x="T82" y="T83"/>
                      </a:cxn>
                      <a:cxn ang="T144">
                        <a:pos x="T84" y="T85"/>
                      </a:cxn>
                      <a:cxn ang="T145">
                        <a:pos x="T86" y="T87"/>
                      </a:cxn>
                      <a:cxn ang="T146">
                        <a:pos x="T88" y="T89"/>
                      </a:cxn>
                      <a:cxn ang="T147">
                        <a:pos x="T90" y="T91"/>
                      </a:cxn>
                      <a:cxn ang="T148">
                        <a:pos x="T92" y="T93"/>
                      </a:cxn>
                      <a:cxn ang="T149">
                        <a:pos x="T94" y="T95"/>
                      </a:cxn>
                      <a:cxn ang="T150">
                        <a:pos x="T96" y="T97"/>
                      </a:cxn>
                      <a:cxn ang="T151">
                        <a:pos x="T98" y="T99"/>
                      </a:cxn>
                      <a:cxn ang="T152">
                        <a:pos x="T100" y="T101"/>
                      </a:cxn>
                    </a:cxnLst>
                    <a:rect l="T153" t="T154" r="T155" b="T156"/>
                    <a:pathLst>
                      <a:path w="188" h="160">
                        <a:moveTo>
                          <a:pt x="10" y="26"/>
                        </a:moveTo>
                        <a:lnTo>
                          <a:pt x="14" y="31"/>
                        </a:lnTo>
                        <a:lnTo>
                          <a:pt x="19" y="39"/>
                        </a:lnTo>
                        <a:lnTo>
                          <a:pt x="26" y="40"/>
                        </a:lnTo>
                        <a:lnTo>
                          <a:pt x="26" y="50"/>
                        </a:lnTo>
                        <a:lnTo>
                          <a:pt x="18" y="50"/>
                        </a:lnTo>
                        <a:lnTo>
                          <a:pt x="18" y="43"/>
                        </a:lnTo>
                        <a:lnTo>
                          <a:pt x="16" y="43"/>
                        </a:lnTo>
                        <a:lnTo>
                          <a:pt x="0" y="50"/>
                        </a:lnTo>
                        <a:lnTo>
                          <a:pt x="5" y="55"/>
                        </a:lnTo>
                        <a:lnTo>
                          <a:pt x="5" y="61"/>
                        </a:lnTo>
                        <a:lnTo>
                          <a:pt x="11" y="64"/>
                        </a:lnTo>
                        <a:lnTo>
                          <a:pt x="21" y="66"/>
                        </a:lnTo>
                        <a:lnTo>
                          <a:pt x="27" y="61"/>
                        </a:lnTo>
                        <a:lnTo>
                          <a:pt x="29" y="72"/>
                        </a:lnTo>
                        <a:lnTo>
                          <a:pt x="22" y="74"/>
                        </a:lnTo>
                        <a:lnTo>
                          <a:pt x="21" y="77"/>
                        </a:lnTo>
                        <a:lnTo>
                          <a:pt x="18" y="79"/>
                        </a:lnTo>
                        <a:lnTo>
                          <a:pt x="13" y="75"/>
                        </a:lnTo>
                        <a:lnTo>
                          <a:pt x="10" y="82"/>
                        </a:lnTo>
                        <a:lnTo>
                          <a:pt x="2" y="90"/>
                        </a:lnTo>
                        <a:lnTo>
                          <a:pt x="6" y="98"/>
                        </a:lnTo>
                        <a:lnTo>
                          <a:pt x="5" y="101"/>
                        </a:lnTo>
                        <a:lnTo>
                          <a:pt x="11" y="107"/>
                        </a:lnTo>
                        <a:lnTo>
                          <a:pt x="19" y="107"/>
                        </a:lnTo>
                        <a:lnTo>
                          <a:pt x="22" y="112"/>
                        </a:lnTo>
                        <a:lnTo>
                          <a:pt x="21" y="115"/>
                        </a:lnTo>
                        <a:lnTo>
                          <a:pt x="22" y="120"/>
                        </a:lnTo>
                        <a:lnTo>
                          <a:pt x="29" y="117"/>
                        </a:lnTo>
                        <a:lnTo>
                          <a:pt x="35" y="123"/>
                        </a:lnTo>
                        <a:lnTo>
                          <a:pt x="45" y="119"/>
                        </a:lnTo>
                        <a:lnTo>
                          <a:pt x="42" y="125"/>
                        </a:lnTo>
                        <a:lnTo>
                          <a:pt x="42" y="131"/>
                        </a:lnTo>
                        <a:lnTo>
                          <a:pt x="29" y="141"/>
                        </a:lnTo>
                        <a:lnTo>
                          <a:pt x="24" y="147"/>
                        </a:lnTo>
                        <a:lnTo>
                          <a:pt x="19" y="147"/>
                        </a:lnTo>
                        <a:lnTo>
                          <a:pt x="11" y="154"/>
                        </a:lnTo>
                        <a:lnTo>
                          <a:pt x="3" y="155"/>
                        </a:lnTo>
                        <a:lnTo>
                          <a:pt x="0" y="159"/>
                        </a:lnTo>
                        <a:lnTo>
                          <a:pt x="3" y="160"/>
                        </a:lnTo>
                        <a:lnTo>
                          <a:pt x="19" y="154"/>
                        </a:lnTo>
                        <a:lnTo>
                          <a:pt x="29" y="149"/>
                        </a:lnTo>
                        <a:lnTo>
                          <a:pt x="48" y="136"/>
                        </a:lnTo>
                        <a:lnTo>
                          <a:pt x="62" y="120"/>
                        </a:lnTo>
                        <a:lnTo>
                          <a:pt x="64" y="117"/>
                        </a:lnTo>
                        <a:lnTo>
                          <a:pt x="59" y="117"/>
                        </a:lnTo>
                        <a:lnTo>
                          <a:pt x="73" y="96"/>
                        </a:lnTo>
                        <a:lnTo>
                          <a:pt x="77" y="95"/>
                        </a:lnTo>
                        <a:lnTo>
                          <a:pt x="77" y="98"/>
                        </a:lnTo>
                        <a:lnTo>
                          <a:pt x="72" y="101"/>
                        </a:lnTo>
                        <a:lnTo>
                          <a:pt x="70" y="111"/>
                        </a:lnTo>
                        <a:lnTo>
                          <a:pt x="73" y="109"/>
                        </a:lnTo>
                        <a:lnTo>
                          <a:pt x="70" y="112"/>
                        </a:lnTo>
                        <a:lnTo>
                          <a:pt x="72" y="114"/>
                        </a:lnTo>
                        <a:lnTo>
                          <a:pt x="82" y="107"/>
                        </a:lnTo>
                        <a:lnTo>
                          <a:pt x="86" y="106"/>
                        </a:lnTo>
                        <a:lnTo>
                          <a:pt x="88" y="101"/>
                        </a:lnTo>
                        <a:lnTo>
                          <a:pt x="86" y="98"/>
                        </a:lnTo>
                        <a:lnTo>
                          <a:pt x="96" y="96"/>
                        </a:lnTo>
                        <a:lnTo>
                          <a:pt x="107" y="103"/>
                        </a:lnTo>
                        <a:lnTo>
                          <a:pt x="117" y="99"/>
                        </a:lnTo>
                        <a:lnTo>
                          <a:pt x="121" y="101"/>
                        </a:lnTo>
                        <a:lnTo>
                          <a:pt x="128" y="101"/>
                        </a:lnTo>
                        <a:lnTo>
                          <a:pt x="145" y="109"/>
                        </a:lnTo>
                        <a:lnTo>
                          <a:pt x="149" y="112"/>
                        </a:lnTo>
                        <a:lnTo>
                          <a:pt x="153" y="119"/>
                        </a:lnTo>
                        <a:lnTo>
                          <a:pt x="163" y="125"/>
                        </a:lnTo>
                        <a:lnTo>
                          <a:pt x="166" y="128"/>
                        </a:lnTo>
                        <a:lnTo>
                          <a:pt x="177" y="135"/>
                        </a:lnTo>
                        <a:lnTo>
                          <a:pt x="188" y="130"/>
                        </a:lnTo>
                        <a:lnTo>
                          <a:pt x="188" y="123"/>
                        </a:lnTo>
                        <a:lnTo>
                          <a:pt x="185" y="117"/>
                        </a:lnTo>
                        <a:lnTo>
                          <a:pt x="180" y="115"/>
                        </a:lnTo>
                        <a:lnTo>
                          <a:pt x="176" y="115"/>
                        </a:lnTo>
                        <a:lnTo>
                          <a:pt x="169" y="111"/>
                        </a:lnTo>
                        <a:lnTo>
                          <a:pt x="163" y="106"/>
                        </a:lnTo>
                        <a:lnTo>
                          <a:pt x="150" y="93"/>
                        </a:lnTo>
                        <a:lnTo>
                          <a:pt x="147" y="95"/>
                        </a:lnTo>
                        <a:lnTo>
                          <a:pt x="144" y="99"/>
                        </a:lnTo>
                        <a:lnTo>
                          <a:pt x="141" y="103"/>
                        </a:lnTo>
                        <a:lnTo>
                          <a:pt x="129" y="96"/>
                        </a:lnTo>
                        <a:lnTo>
                          <a:pt x="129" y="93"/>
                        </a:lnTo>
                        <a:lnTo>
                          <a:pt x="120" y="96"/>
                        </a:lnTo>
                        <a:lnTo>
                          <a:pt x="117" y="80"/>
                        </a:lnTo>
                        <a:lnTo>
                          <a:pt x="109" y="45"/>
                        </a:lnTo>
                        <a:lnTo>
                          <a:pt x="102" y="21"/>
                        </a:lnTo>
                        <a:lnTo>
                          <a:pt x="99" y="10"/>
                        </a:lnTo>
                        <a:lnTo>
                          <a:pt x="90" y="5"/>
                        </a:lnTo>
                        <a:lnTo>
                          <a:pt x="85" y="8"/>
                        </a:lnTo>
                        <a:lnTo>
                          <a:pt x="69" y="5"/>
                        </a:lnTo>
                        <a:lnTo>
                          <a:pt x="64" y="7"/>
                        </a:lnTo>
                        <a:lnTo>
                          <a:pt x="59" y="5"/>
                        </a:lnTo>
                        <a:lnTo>
                          <a:pt x="59" y="4"/>
                        </a:lnTo>
                        <a:lnTo>
                          <a:pt x="45" y="0"/>
                        </a:lnTo>
                        <a:lnTo>
                          <a:pt x="43" y="4"/>
                        </a:lnTo>
                        <a:lnTo>
                          <a:pt x="35" y="4"/>
                        </a:lnTo>
                        <a:lnTo>
                          <a:pt x="29" y="8"/>
                        </a:lnTo>
                        <a:lnTo>
                          <a:pt x="24" y="13"/>
                        </a:lnTo>
                        <a:lnTo>
                          <a:pt x="22" y="18"/>
                        </a:lnTo>
                        <a:lnTo>
                          <a:pt x="19" y="21"/>
                        </a:lnTo>
                        <a:lnTo>
                          <a:pt x="13" y="21"/>
                        </a:lnTo>
                        <a:lnTo>
                          <a:pt x="10" y="26"/>
                        </a:lnTo>
                        <a:close/>
                      </a:path>
                    </a:pathLst>
                  </a:custGeom>
                  <a:solidFill>
                    <a:srgbClr val="FFCE85"/>
                  </a:solidFill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18514" name="Freeform 213"/>
                  <p:cNvSpPr>
                    <a:spLocks/>
                  </p:cNvSpPr>
                  <p:nvPr/>
                </p:nvSpPr>
                <p:spPr bwMode="auto">
                  <a:xfrm>
                    <a:off x="1021" y="3608"/>
                    <a:ext cx="20" cy="14"/>
                  </a:xfrm>
                  <a:custGeom>
                    <a:avLst/>
                    <a:gdLst>
                      <a:gd name="T0" fmla="*/ 2147483647 w 4"/>
                      <a:gd name="T1" fmla="*/ 2147483647 h 3"/>
                      <a:gd name="T2" fmla="*/ 2147483647 w 4"/>
                      <a:gd name="T3" fmla="*/ 2147483647 h 3"/>
                      <a:gd name="T4" fmla="*/ 2147483647 w 4"/>
                      <a:gd name="T5" fmla="*/ 2147483647 h 3"/>
                      <a:gd name="T6" fmla="*/ 2147483647 w 4"/>
                      <a:gd name="T7" fmla="*/ 2147483647 h 3"/>
                      <a:gd name="T8" fmla="*/ 2147483647 w 4"/>
                      <a:gd name="T9" fmla="*/ 2147483647 h 3"/>
                      <a:gd name="T10" fmla="*/ 2147483647 w 4"/>
                      <a:gd name="T11" fmla="*/ 2147483647 h 3"/>
                      <a:gd name="T12" fmla="*/ 2147483647 w 4"/>
                      <a:gd name="T13" fmla="*/ 2147483647 h 3"/>
                      <a:gd name="T14" fmla="*/ 2147483647 w 4"/>
                      <a:gd name="T15" fmla="*/ 0 h 3"/>
                      <a:gd name="T16" fmla="*/ 2147483647 w 4"/>
                      <a:gd name="T17" fmla="*/ 0 h 3"/>
                      <a:gd name="T18" fmla="*/ 0 w 4"/>
                      <a:gd name="T19" fmla="*/ 2147483647 h 3"/>
                      <a:gd name="T20" fmla="*/ 0 w 4"/>
                      <a:gd name="T21" fmla="*/ 2147483647 h 3"/>
                      <a:gd name="T22" fmla="*/ 0 w 4"/>
                      <a:gd name="T23" fmla="*/ 2147483647 h 3"/>
                      <a:gd name="T24" fmla="*/ 0 w 4"/>
                      <a:gd name="T25" fmla="*/ 2147483647 h 3"/>
                      <a:gd name="T26" fmla="*/ 0 w 4"/>
                      <a:gd name="T27" fmla="*/ 2147483647 h 3"/>
                      <a:gd name="T28" fmla="*/ 0 w 4"/>
                      <a:gd name="T29" fmla="*/ 2147483647 h 3"/>
                      <a:gd name="T30" fmla="*/ 0 w 4"/>
                      <a:gd name="T31" fmla="*/ 2147483647 h 3"/>
                      <a:gd name="T32" fmla="*/ 0 w 4"/>
                      <a:gd name="T33" fmla="*/ 2147483647 h 3"/>
                      <a:gd name="T34" fmla="*/ 2147483647 w 4"/>
                      <a:gd name="T35" fmla="*/ 2147483647 h 3"/>
                      <a:gd name="T36" fmla="*/ 2147483647 w 4"/>
                      <a:gd name="T37" fmla="*/ 2147483647 h 3"/>
                      <a:gd name="T38" fmla="*/ 2147483647 w 4"/>
                      <a:gd name="T39" fmla="*/ 2147483647 h 3"/>
                      <a:gd name="T40" fmla="*/ 2147483647 w 4"/>
                      <a:gd name="T41" fmla="*/ 2147483647 h 3"/>
                      <a:gd name="T42" fmla="*/ 2147483647 w 4"/>
                      <a:gd name="T43" fmla="*/ 2147483647 h 3"/>
                      <a:gd name="T44" fmla="*/ 2147483647 w 4"/>
                      <a:gd name="T45" fmla="*/ 2147483647 h 3"/>
                      <a:gd name="T46" fmla="*/ 2147483647 w 4"/>
                      <a:gd name="T47" fmla="*/ 2147483647 h 3"/>
                      <a:gd name="T48" fmla="*/ 2147483647 w 4"/>
                      <a:gd name="T49" fmla="*/ 2147483647 h 3"/>
                      <a:gd name="T50" fmla="*/ 2147483647 w 4"/>
                      <a:gd name="T51" fmla="*/ 2147483647 h 3"/>
                      <a:gd name="T52" fmla="*/ 2147483647 w 4"/>
                      <a:gd name="T53" fmla="*/ 2147483647 h 3"/>
                      <a:gd name="T54" fmla="*/ 2147483647 w 4"/>
                      <a:gd name="T55" fmla="*/ 2147483647 h 3"/>
                      <a:gd name="T56" fmla="*/ 2147483647 w 4"/>
                      <a:gd name="T57" fmla="*/ 2147483647 h 3"/>
                      <a:gd name="T58" fmla="*/ 2147483647 w 4"/>
                      <a:gd name="T59" fmla="*/ 2147483647 h 3"/>
                      <a:gd name="T60" fmla="*/ 2147483647 w 4"/>
                      <a:gd name="T61" fmla="*/ 2147483647 h 3"/>
                      <a:gd name="T62" fmla="*/ 2147483647 w 4"/>
                      <a:gd name="T63" fmla="*/ 2147483647 h 3"/>
                      <a:gd name="T64" fmla="*/ 2147483647 w 4"/>
                      <a:gd name="T65" fmla="*/ 0 h 3"/>
                      <a:gd name="T66" fmla="*/ 2147483647 w 4"/>
                      <a:gd name="T67" fmla="*/ 0 h 3"/>
                      <a:gd name="T68" fmla="*/ 2147483647 w 4"/>
                      <a:gd name="T69" fmla="*/ 0 h 3"/>
                      <a:gd name="T70" fmla="*/ 2147483647 w 4"/>
                      <a:gd name="T71" fmla="*/ 0 h 3"/>
                      <a:gd name="T72" fmla="*/ 2147483647 w 4"/>
                      <a:gd name="T73" fmla="*/ 2147483647 h 3"/>
                      <a:gd name="T74" fmla="*/ 2147483647 w 4"/>
                      <a:gd name="T75" fmla="*/ 2147483647 h 3"/>
                      <a:gd name="T76" fmla="*/ 2147483647 w 4"/>
                      <a:gd name="T77" fmla="*/ 2147483647 h 3"/>
                      <a:gd name="T78" fmla="*/ 2147483647 w 4"/>
                      <a:gd name="T79" fmla="*/ 2147483647 h 3"/>
                      <a:gd name="T80" fmla="*/ 2147483647 w 4"/>
                      <a:gd name="T81" fmla="*/ 2147483647 h 3"/>
                      <a:gd name="T82" fmla="*/ 2147483647 w 4"/>
                      <a:gd name="T83" fmla="*/ 2147483647 h 3"/>
                      <a:gd name="T84" fmla="*/ 2147483647 w 4"/>
                      <a:gd name="T85" fmla="*/ 2147483647 h 3"/>
                      <a:gd name="T86" fmla="*/ 2147483647 w 4"/>
                      <a:gd name="T87" fmla="*/ 2147483647 h 3"/>
                      <a:gd name="T88" fmla="*/ 2147483647 w 4"/>
                      <a:gd name="T89" fmla="*/ 2147483647 h 3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w 4"/>
                      <a:gd name="T136" fmla="*/ 0 h 3"/>
                      <a:gd name="T137" fmla="*/ 4 w 4"/>
                      <a:gd name="T138" fmla="*/ 3 h 3"/>
                    </a:gdLst>
                    <a:ahLst/>
                    <a:cxnLst>
                      <a:cxn ang="T90">
                        <a:pos x="T0" y="T1"/>
                      </a:cxn>
                      <a:cxn ang="T91">
                        <a:pos x="T2" y="T3"/>
                      </a:cxn>
                      <a:cxn ang="T92">
                        <a:pos x="T4" y="T5"/>
                      </a:cxn>
                      <a:cxn ang="T93">
                        <a:pos x="T6" y="T7"/>
                      </a:cxn>
                      <a:cxn ang="T94">
                        <a:pos x="T8" y="T9"/>
                      </a:cxn>
                      <a:cxn ang="T95">
                        <a:pos x="T10" y="T11"/>
                      </a:cxn>
                      <a:cxn ang="T96">
                        <a:pos x="T12" y="T13"/>
                      </a:cxn>
                      <a:cxn ang="T97">
                        <a:pos x="T14" y="T15"/>
                      </a:cxn>
                      <a:cxn ang="T98">
                        <a:pos x="T16" y="T17"/>
                      </a:cxn>
                      <a:cxn ang="T99">
                        <a:pos x="T18" y="T19"/>
                      </a:cxn>
                      <a:cxn ang="T100">
                        <a:pos x="T20" y="T21"/>
                      </a:cxn>
                      <a:cxn ang="T101">
                        <a:pos x="T22" y="T23"/>
                      </a:cxn>
                      <a:cxn ang="T102">
                        <a:pos x="T24" y="T25"/>
                      </a:cxn>
                      <a:cxn ang="T103">
                        <a:pos x="T26" y="T27"/>
                      </a:cxn>
                      <a:cxn ang="T104">
                        <a:pos x="T28" y="T29"/>
                      </a:cxn>
                      <a:cxn ang="T105">
                        <a:pos x="T30" y="T31"/>
                      </a:cxn>
                      <a:cxn ang="T106">
                        <a:pos x="T32" y="T33"/>
                      </a:cxn>
                      <a:cxn ang="T107">
                        <a:pos x="T34" y="T35"/>
                      </a:cxn>
                      <a:cxn ang="T108">
                        <a:pos x="T36" y="T37"/>
                      </a:cxn>
                      <a:cxn ang="T109">
                        <a:pos x="T38" y="T39"/>
                      </a:cxn>
                      <a:cxn ang="T110">
                        <a:pos x="T40" y="T41"/>
                      </a:cxn>
                      <a:cxn ang="T111">
                        <a:pos x="T42" y="T43"/>
                      </a:cxn>
                      <a:cxn ang="T112">
                        <a:pos x="T44" y="T45"/>
                      </a:cxn>
                      <a:cxn ang="T113">
                        <a:pos x="T46" y="T47"/>
                      </a:cxn>
                      <a:cxn ang="T114">
                        <a:pos x="T48" y="T49"/>
                      </a:cxn>
                      <a:cxn ang="T115">
                        <a:pos x="T50" y="T51"/>
                      </a:cxn>
                      <a:cxn ang="T116">
                        <a:pos x="T52" y="T53"/>
                      </a:cxn>
                      <a:cxn ang="T117">
                        <a:pos x="T54" y="T55"/>
                      </a:cxn>
                      <a:cxn ang="T118">
                        <a:pos x="T56" y="T57"/>
                      </a:cxn>
                      <a:cxn ang="T119">
                        <a:pos x="T58" y="T59"/>
                      </a:cxn>
                      <a:cxn ang="T120">
                        <a:pos x="T60" y="T61"/>
                      </a:cxn>
                      <a:cxn ang="T121">
                        <a:pos x="T62" y="T63"/>
                      </a:cxn>
                      <a:cxn ang="T122">
                        <a:pos x="T64" y="T65"/>
                      </a:cxn>
                      <a:cxn ang="T123">
                        <a:pos x="T66" y="T67"/>
                      </a:cxn>
                      <a:cxn ang="T124">
                        <a:pos x="T68" y="T69"/>
                      </a:cxn>
                      <a:cxn ang="T125">
                        <a:pos x="T70" y="T71"/>
                      </a:cxn>
                      <a:cxn ang="T126">
                        <a:pos x="T72" y="T73"/>
                      </a:cxn>
                      <a:cxn ang="T127">
                        <a:pos x="T74" y="T75"/>
                      </a:cxn>
                      <a:cxn ang="T128">
                        <a:pos x="T76" y="T77"/>
                      </a:cxn>
                      <a:cxn ang="T129">
                        <a:pos x="T78" y="T79"/>
                      </a:cxn>
                      <a:cxn ang="T130">
                        <a:pos x="T80" y="T81"/>
                      </a:cxn>
                      <a:cxn ang="T131">
                        <a:pos x="T82" y="T83"/>
                      </a:cxn>
                      <a:cxn ang="T132">
                        <a:pos x="T84" y="T85"/>
                      </a:cxn>
                      <a:cxn ang="T133">
                        <a:pos x="T86" y="T87"/>
                      </a:cxn>
                      <a:cxn ang="T134">
                        <a:pos x="T88" y="T89"/>
                      </a:cxn>
                    </a:cxnLst>
                    <a:rect l="T135" t="T136" r="T137" b="T138"/>
                    <a:pathLst>
                      <a:path w="4" h="3">
                        <a:moveTo>
                          <a:pt x="2" y="2"/>
                        </a:moveTo>
                        <a:lnTo>
                          <a:pt x="2" y="1"/>
                        </a:lnTo>
                        <a:lnTo>
                          <a:pt x="1" y="0"/>
                        </a:lnTo>
                        <a:lnTo>
                          <a:pt x="0" y="1"/>
                        </a:lnTo>
                        <a:lnTo>
                          <a:pt x="0" y="2"/>
                        </a:lnTo>
                        <a:lnTo>
                          <a:pt x="1" y="2"/>
                        </a:lnTo>
                        <a:lnTo>
                          <a:pt x="1" y="3"/>
                        </a:lnTo>
                        <a:lnTo>
                          <a:pt x="2" y="3"/>
                        </a:lnTo>
                        <a:lnTo>
                          <a:pt x="3" y="3"/>
                        </a:lnTo>
                        <a:lnTo>
                          <a:pt x="4" y="2"/>
                        </a:lnTo>
                        <a:lnTo>
                          <a:pt x="4" y="1"/>
                        </a:lnTo>
                        <a:lnTo>
                          <a:pt x="4" y="0"/>
                        </a:lnTo>
                        <a:lnTo>
                          <a:pt x="4" y="1"/>
                        </a:lnTo>
                        <a:lnTo>
                          <a:pt x="3" y="1"/>
                        </a:lnTo>
                        <a:lnTo>
                          <a:pt x="2" y="2"/>
                        </a:lnTo>
                        <a:lnTo>
                          <a:pt x="2" y="3"/>
                        </a:lnTo>
                        <a:lnTo>
                          <a:pt x="3" y="3"/>
                        </a:lnTo>
                      </a:path>
                    </a:pathLst>
                  </a:custGeom>
                  <a:solidFill>
                    <a:srgbClr val="FFCE85"/>
                  </a:solidFill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18515" name="Freeform 214"/>
                  <p:cNvSpPr>
                    <a:spLocks/>
                  </p:cNvSpPr>
                  <p:nvPr/>
                </p:nvSpPr>
                <p:spPr bwMode="auto">
                  <a:xfrm>
                    <a:off x="978" y="3610"/>
                    <a:ext cx="43" cy="30"/>
                  </a:xfrm>
                  <a:custGeom>
                    <a:avLst/>
                    <a:gdLst>
                      <a:gd name="T0" fmla="*/ 2147483647 w 9"/>
                      <a:gd name="T1" fmla="*/ 0 h 6"/>
                      <a:gd name="T2" fmla="*/ 2147483647 w 9"/>
                      <a:gd name="T3" fmla="*/ 0 h 6"/>
                      <a:gd name="T4" fmla="*/ 2147483647 w 9"/>
                      <a:gd name="T5" fmla="*/ 2147483647 h 6"/>
                      <a:gd name="T6" fmla="*/ 2147483647 w 9"/>
                      <a:gd name="T7" fmla="*/ 2147483647 h 6"/>
                      <a:gd name="T8" fmla="*/ 2147483647 w 9"/>
                      <a:gd name="T9" fmla="*/ 2147483647 h 6"/>
                      <a:gd name="T10" fmla="*/ 2147483647 w 9"/>
                      <a:gd name="T11" fmla="*/ 2147483647 h 6"/>
                      <a:gd name="T12" fmla="*/ 2147483647 w 9"/>
                      <a:gd name="T13" fmla="*/ 2147483647 h 6"/>
                      <a:gd name="T14" fmla="*/ 2147483647 w 9"/>
                      <a:gd name="T15" fmla="*/ 2147483647 h 6"/>
                      <a:gd name="T16" fmla="*/ 2147483647 w 9"/>
                      <a:gd name="T17" fmla="*/ 2147483647 h 6"/>
                      <a:gd name="T18" fmla="*/ 2147483647 w 9"/>
                      <a:gd name="T19" fmla="*/ 2147483647 h 6"/>
                      <a:gd name="T20" fmla="*/ 2147483647 w 9"/>
                      <a:gd name="T21" fmla="*/ 2147483647 h 6"/>
                      <a:gd name="T22" fmla="*/ 0 w 9"/>
                      <a:gd name="T23" fmla="*/ 2147483647 h 6"/>
                      <a:gd name="T24" fmla="*/ 0 w 9"/>
                      <a:gd name="T25" fmla="*/ 2147483647 h 6"/>
                      <a:gd name="T26" fmla="*/ 0 w 9"/>
                      <a:gd name="T27" fmla="*/ 2147483647 h 6"/>
                      <a:gd name="T28" fmla="*/ 0 w 9"/>
                      <a:gd name="T29" fmla="*/ 2147483647 h 6"/>
                      <a:gd name="T30" fmla="*/ 0 w 9"/>
                      <a:gd name="T31" fmla="*/ 2147483647 h 6"/>
                      <a:gd name="T32" fmla="*/ 0 w 9"/>
                      <a:gd name="T33" fmla="*/ 2147483647 h 6"/>
                      <a:gd name="T34" fmla="*/ 0 w 9"/>
                      <a:gd name="T35" fmla="*/ 2147483647 h 6"/>
                      <a:gd name="T36" fmla="*/ 0 w 9"/>
                      <a:gd name="T37" fmla="*/ 2147483647 h 6"/>
                      <a:gd name="T38" fmla="*/ 2147483647 w 9"/>
                      <a:gd name="T39" fmla="*/ 2147483647 h 6"/>
                      <a:gd name="T40" fmla="*/ 2147483647 w 9"/>
                      <a:gd name="T41" fmla="*/ 2147483647 h 6"/>
                      <a:gd name="T42" fmla="*/ 2147483647 w 9"/>
                      <a:gd name="T43" fmla="*/ 2147483647 h 6"/>
                      <a:gd name="T44" fmla="*/ 2147483647 w 9"/>
                      <a:gd name="T45" fmla="*/ 2147483647 h 6"/>
                      <a:gd name="T46" fmla="*/ 2147483647 w 9"/>
                      <a:gd name="T47" fmla="*/ 2147483647 h 6"/>
                      <a:gd name="T48" fmla="*/ 2147483647 w 9"/>
                      <a:gd name="T49" fmla="*/ 2147483647 h 6"/>
                      <a:gd name="T50" fmla="*/ 2147483647 w 9"/>
                      <a:gd name="T51" fmla="*/ 2147483647 h 6"/>
                      <a:gd name="T52" fmla="*/ 2147483647 w 9"/>
                      <a:gd name="T53" fmla="*/ 2147483647 h 6"/>
                      <a:gd name="T54" fmla="*/ 2147483647 w 9"/>
                      <a:gd name="T55" fmla="*/ 2147483647 h 6"/>
                      <a:gd name="T56" fmla="*/ 2147483647 w 9"/>
                      <a:gd name="T57" fmla="*/ 0 h 6"/>
                      <a:gd name="T58" fmla="*/ 2147483647 w 9"/>
                      <a:gd name="T59" fmla="*/ 0 h 6"/>
                      <a:gd name="T60" fmla="*/ 2147483647 w 9"/>
                      <a:gd name="T61" fmla="*/ 0 h 6"/>
                      <a:gd name="T62" fmla="*/ 2147483647 w 9"/>
                      <a:gd name="T63" fmla="*/ 0 h 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w 9"/>
                      <a:gd name="T97" fmla="*/ 0 h 6"/>
                      <a:gd name="T98" fmla="*/ 9 w 9"/>
                      <a:gd name="T99" fmla="*/ 6 h 6"/>
                    </a:gdLst>
                    <a:ahLst/>
                    <a:cxnLst>
                      <a:cxn ang="T64">
                        <a:pos x="T0" y="T1"/>
                      </a:cxn>
                      <a:cxn ang="T65">
                        <a:pos x="T2" y="T3"/>
                      </a:cxn>
                      <a:cxn ang="T66">
                        <a:pos x="T4" y="T5"/>
                      </a:cxn>
                      <a:cxn ang="T67">
                        <a:pos x="T6" y="T7"/>
                      </a:cxn>
                      <a:cxn ang="T68">
                        <a:pos x="T8" y="T9"/>
                      </a:cxn>
                      <a:cxn ang="T69">
                        <a:pos x="T10" y="T11"/>
                      </a:cxn>
                      <a:cxn ang="T70">
                        <a:pos x="T12" y="T13"/>
                      </a:cxn>
                      <a:cxn ang="T71">
                        <a:pos x="T14" y="T15"/>
                      </a:cxn>
                      <a:cxn ang="T72">
                        <a:pos x="T16" y="T17"/>
                      </a:cxn>
                      <a:cxn ang="T73">
                        <a:pos x="T18" y="T19"/>
                      </a:cxn>
                      <a:cxn ang="T74">
                        <a:pos x="T20" y="T21"/>
                      </a:cxn>
                      <a:cxn ang="T75">
                        <a:pos x="T22" y="T23"/>
                      </a:cxn>
                      <a:cxn ang="T76">
                        <a:pos x="T24" y="T25"/>
                      </a:cxn>
                      <a:cxn ang="T77">
                        <a:pos x="T26" y="T27"/>
                      </a:cxn>
                      <a:cxn ang="T78">
                        <a:pos x="T28" y="T29"/>
                      </a:cxn>
                      <a:cxn ang="T79">
                        <a:pos x="T30" y="T31"/>
                      </a:cxn>
                      <a:cxn ang="T80">
                        <a:pos x="T32" y="T33"/>
                      </a:cxn>
                      <a:cxn ang="T81">
                        <a:pos x="T34" y="T35"/>
                      </a:cxn>
                      <a:cxn ang="T82">
                        <a:pos x="T36" y="T37"/>
                      </a:cxn>
                      <a:cxn ang="T83">
                        <a:pos x="T38" y="T39"/>
                      </a:cxn>
                      <a:cxn ang="T84">
                        <a:pos x="T40" y="T41"/>
                      </a:cxn>
                      <a:cxn ang="T85">
                        <a:pos x="T42" y="T43"/>
                      </a:cxn>
                      <a:cxn ang="T86">
                        <a:pos x="T44" y="T45"/>
                      </a:cxn>
                      <a:cxn ang="T87">
                        <a:pos x="T46" y="T47"/>
                      </a:cxn>
                      <a:cxn ang="T88">
                        <a:pos x="T48" y="T49"/>
                      </a:cxn>
                      <a:cxn ang="T89">
                        <a:pos x="T50" y="T51"/>
                      </a:cxn>
                      <a:cxn ang="T90">
                        <a:pos x="T52" y="T53"/>
                      </a:cxn>
                      <a:cxn ang="T91">
                        <a:pos x="T54" y="T55"/>
                      </a:cxn>
                      <a:cxn ang="T92">
                        <a:pos x="T56" y="T57"/>
                      </a:cxn>
                      <a:cxn ang="T93">
                        <a:pos x="T58" y="T59"/>
                      </a:cxn>
                      <a:cxn ang="T94">
                        <a:pos x="T60" y="T61"/>
                      </a:cxn>
                      <a:cxn ang="T95">
                        <a:pos x="T62" y="T63"/>
                      </a:cxn>
                    </a:cxnLst>
                    <a:rect l="T96" t="T97" r="T98" b="T99"/>
                    <a:pathLst>
                      <a:path w="9" h="6">
                        <a:moveTo>
                          <a:pt x="8" y="0"/>
                        </a:moveTo>
                        <a:lnTo>
                          <a:pt x="7" y="0"/>
                        </a:lnTo>
                        <a:lnTo>
                          <a:pt x="6" y="0"/>
                        </a:lnTo>
                        <a:lnTo>
                          <a:pt x="4" y="0"/>
                        </a:lnTo>
                        <a:lnTo>
                          <a:pt x="4" y="1"/>
                        </a:lnTo>
                        <a:lnTo>
                          <a:pt x="3" y="1"/>
                        </a:lnTo>
                        <a:lnTo>
                          <a:pt x="3" y="2"/>
                        </a:lnTo>
                        <a:lnTo>
                          <a:pt x="3" y="3"/>
                        </a:lnTo>
                        <a:lnTo>
                          <a:pt x="2" y="3"/>
                        </a:lnTo>
                        <a:lnTo>
                          <a:pt x="1" y="3"/>
                        </a:lnTo>
                        <a:lnTo>
                          <a:pt x="1" y="4"/>
                        </a:lnTo>
                        <a:lnTo>
                          <a:pt x="1" y="5"/>
                        </a:lnTo>
                        <a:lnTo>
                          <a:pt x="0" y="5"/>
                        </a:lnTo>
                        <a:lnTo>
                          <a:pt x="0" y="6"/>
                        </a:lnTo>
                        <a:lnTo>
                          <a:pt x="1" y="6"/>
                        </a:lnTo>
                        <a:lnTo>
                          <a:pt x="2" y="6"/>
                        </a:lnTo>
                        <a:lnTo>
                          <a:pt x="2" y="5"/>
                        </a:lnTo>
                        <a:lnTo>
                          <a:pt x="3" y="5"/>
                        </a:lnTo>
                        <a:lnTo>
                          <a:pt x="5" y="4"/>
                        </a:lnTo>
                        <a:lnTo>
                          <a:pt x="6" y="3"/>
                        </a:lnTo>
                        <a:lnTo>
                          <a:pt x="7" y="2"/>
                        </a:lnTo>
                        <a:lnTo>
                          <a:pt x="8" y="2"/>
                        </a:lnTo>
                        <a:lnTo>
                          <a:pt x="9" y="1"/>
                        </a:lnTo>
                        <a:lnTo>
                          <a:pt x="8" y="0"/>
                        </a:lnTo>
                        <a:close/>
                      </a:path>
                    </a:pathLst>
                  </a:custGeom>
                  <a:solidFill>
                    <a:srgbClr val="FFCE85"/>
                  </a:solidFill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18516" name="Freeform 215"/>
                  <p:cNvSpPr>
                    <a:spLocks/>
                  </p:cNvSpPr>
                  <p:nvPr/>
                </p:nvSpPr>
                <p:spPr bwMode="auto">
                  <a:xfrm>
                    <a:off x="934" y="3632"/>
                    <a:ext cx="44" cy="34"/>
                  </a:xfrm>
                  <a:custGeom>
                    <a:avLst/>
                    <a:gdLst>
                      <a:gd name="T0" fmla="*/ 2147483647 w 9"/>
                      <a:gd name="T1" fmla="*/ 2147483647 h 7"/>
                      <a:gd name="T2" fmla="*/ 2147483647 w 9"/>
                      <a:gd name="T3" fmla="*/ 2147483647 h 7"/>
                      <a:gd name="T4" fmla="*/ 2147483647 w 9"/>
                      <a:gd name="T5" fmla="*/ 2147483647 h 7"/>
                      <a:gd name="T6" fmla="*/ 2147483647 w 9"/>
                      <a:gd name="T7" fmla="*/ 2147483647 h 7"/>
                      <a:gd name="T8" fmla="*/ 2147483647 w 9"/>
                      <a:gd name="T9" fmla="*/ 2147483647 h 7"/>
                      <a:gd name="T10" fmla="*/ 2147483647 w 9"/>
                      <a:gd name="T11" fmla="*/ 2147483647 h 7"/>
                      <a:gd name="T12" fmla="*/ 2147483647 w 9"/>
                      <a:gd name="T13" fmla="*/ 2147483647 h 7"/>
                      <a:gd name="T14" fmla="*/ 0 w 9"/>
                      <a:gd name="T15" fmla="*/ 2147483647 h 7"/>
                      <a:gd name="T16" fmla="*/ 2147483647 w 9"/>
                      <a:gd name="T17" fmla="*/ 2147483647 h 7"/>
                      <a:gd name="T18" fmla="*/ 2147483647 w 9"/>
                      <a:gd name="T19" fmla="*/ 2147483647 h 7"/>
                      <a:gd name="T20" fmla="*/ 2147483647 w 9"/>
                      <a:gd name="T21" fmla="*/ 2147483647 h 7"/>
                      <a:gd name="T22" fmla="*/ 2147483647 w 9"/>
                      <a:gd name="T23" fmla="*/ 2147483647 h 7"/>
                      <a:gd name="T24" fmla="*/ 2147483647 w 9"/>
                      <a:gd name="T25" fmla="*/ 2147483647 h 7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w 9"/>
                      <a:gd name="T40" fmla="*/ 0 h 7"/>
                      <a:gd name="T41" fmla="*/ 9 w 9"/>
                      <a:gd name="T42" fmla="*/ 7 h 7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T39" t="T40" r="T41" b="T42"/>
                    <a:pathLst>
                      <a:path w="9" h="7">
                        <a:moveTo>
                          <a:pt x="8" y="3"/>
                        </a:moveTo>
                        <a:cubicBezTo>
                          <a:pt x="8" y="2"/>
                          <a:pt x="9" y="1"/>
                          <a:pt x="8" y="1"/>
                        </a:cubicBezTo>
                        <a:cubicBezTo>
                          <a:pt x="7" y="0"/>
                          <a:pt x="5" y="2"/>
                          <a:pt x="5" y="3"/>
                        </a:cubicBezTo>
                        <a:cubicBezTo>
                          <a:pt x="4" y="3"/>
                          <a:pt x="4" y="3"/>
                          <a:pt x="4" y="4"/>
                        </a:cubicBezTo>
                        <a:cubicBezTo>
                          <a:pt x="4" y="4"/>
                          <a:pt x="4" y="4"/>
                          <a:pt x="4" y="4"/>
                        </a:cubicBezTo>
                        <a:cubicBezTo>
                          <a:pt x="3" y="5"/>
                          <a:pt x="3" y="5"/>
                          <a:pt x="2" y="5"/>
                        </a:cubicBezTo>
                        <a:cubicBezTo>
                          <a:pt x="2" y="5"/>
                          <a:pt x="2" y="5"/>
                          <a:pt x="1" y="6"/>
                        </a:cubicBezTo>
                        <a:cubicBezTo>
                          <a:pt x="1" y="6"/>
                          <a:pt x="0" y="6"/>
                          <a:pt x="0" y="6"/>
                        </a:cubicBezTo>
                        <a:cubicBezTo>
                          <a:pt x="1" y="7"/>
                          <a:pt x="1" y="7"/>
                          <a:pt x="2" y="6"/>
                        </a:cubicBezTo>
                        <a:cubicBezTo>
                          <a:pt x="2" y="6"/>
                          <a:pt x="3" y="5"/>
                          <a:pt x="3" y="5"/>
                        </a:cubicBezTo>
                        <a:cubicBezTo>
                          <a:pt x="4" y="5"/>
                          <a:pt x="5" y="5"/>
                          <a:pt x="6" y="4"/>
                        </a:cubicBezTo>
                        <a:cubicBezTo>
                          <a:pt x="7" y="4"/>
                          <a:pt x="7" y="3"/>
                          <a:pt x="8" y="3"/>
                        </a:cubicBezTo>
                        <a:cubicBezTo>
                          <a:pt x="8" y="3"/>
                          <a:pt x="8" y="3"/>
                          <a:pt x="8" y="3"/>
                        </a:cubicBezTo>
                        <a:close/>
                      </a:path>
                    </a:pathLst>
                  </a:custGeom>
                  <a:solidFill>
                    <a:srgbClr val="FFCE85"/>
                  </a:solidFill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18517" name="Freeform 216"/>
                  <p:cNvSpPr>
                    <a:spLocks/>
                  </p:cNvSpPr>
                  <p:nvPr/>
                </p:nvSpPr>
                <p:spPr bwMode="auto">
                  <a:xfrm>
                    <a:off x="934" y="3637"/>
                    <a:ext cx="39" cy="29"/>
                  </a:xfrm>
                  <a:custGeom>
                    <a:avLst/>
                    <a:gdLst>
                      <a:gd name="T0" fmla="*/ 2147483647 w 8"/>
                      <a:gd name="T1" fmla="*/ 2147483647 h 6"/>
                      <a:gd name="T2" fmla="*/ 2147483647 w 8"/>
                      <a:gd name="T3" fmla="*/ 2147483647 h 6"/>
                      <a:gd name="T4" fmla="*/ 2147483647 w 8"/>
                      <a:gd name="T5" fmla="*/ 2147483647 h 6"/>
                      <a:gd name="T6" fmla="*/ 2147483647 w 8"/>
                      <a:gd name="T7" fmla="*/ 0 h 6"/>
                      <a:gd name="T8" fmla="*/ 2147483647 w 8"/>
                      <a:gd name="T9" fmla="*/ 0 h 6"/>
                      <a:gd name="T10" fmla="*/ 2147483647 w 8"/>
                      <a:gd name="T11" fmla="*/ 0 h 6"/>
                      <a:gd name="T12" fmla="*/ 2147483647 w 8"/>
                      <a:gd name="T13" fmla="*/ 0 h 6"/>
                      <a:gd name="T14" fmla="*/ 2147483647 w 8"/>
                      <a:gd name="T15" fmla="*/ 0 h 6"/>
                      <a:gd name="T16" fmla="*/ 2147483647 w 8"/>
                      <a:gd name="T17" fmla="*/ 0 h 6"/>
                      <a:gd name="T18" fmla="*/ 2147483647 w 8"/>
                      <a:gd name="T19" fmla="*/ 0 h 6"/>
                      <a:gd name="T20" fmla="*/ 2147483647 w 8"/>
                      <a:gd name="T21" fmla="*/ 0 h 6"/>
                      <a:gd name="T22" fmla="*/ 2147483647 w 8"/>
                      <a:gd name="T23" fmla="*/ 0 h 6"/>
                      <a:gd name="T24" fmla="*/ 2147483647 w 8"/>
                      <a:gd name="T25" fmla="*/ 0 h 6"/>
                      <a:gd name="T26" fmla="*/ 2147483647 w 8"/>
                      <a:gd name="T27" fmla="*/ 2147483647 h 6"/>
                      <a:gd name="T28" fmla="*/ 2147483647 w 8"/>
                      <a:gd name="T29" fmla="*/ 2147483647 h 6"/>
                      <a:gd name="T30" fmla="*/ 2147483647 w 8"/>
                      <a:gd name="T31" fmla="*/ 2147483647 h 6"/>
                      <a:gd name="T32" fmla="*/ 2147483647 w 8"/>
                      <a:gd name="T33" fmla="*/ 2147483647 h 6"/>
                      <a:gd name="T34" fmla="*/ 2147483647 w 8"/>
                      <a:gd name="T35" fmla="*/ 2147483647 h 6"/>
                      <a:gd name="T36" fmla="*/ 2147483647 w 8"/>
                      <a:gd name="T37" fmla="*/ 2147483647 h 6"/>
                      <a:gd name="T38" fmla="*/ 2147483647 w 8"/>
                      <a:gd name="T39" fmla="*/ 2147483647 h 6"/>
                      <a:gd name="T40" fmla="*/ 2147483647 w 8"/>
                      <a:gd name="T41" fmla="*/ 2147483647 h 6"/>
                      <a:gd name="T42" fmla="*/ 2147483647 w 8"/>
                      <a:gd name="T43" fmla="*/ 2147483647 h 6"/>
                      <a:gd name="T44" fmla="*/ 2147483647 w 8"/>
                      <a:gd name="T45" fmla="*/ 2147483647 h 6"/>
                      <a:gd name="T46" fmla="*/ 2147483647 w 8"/>
                      <a:gd name="T47" fmla="*/ 2147483647 h 6"/>
                      <a:gd name="T48" fmla="*/ 2147483647 w 8"/>
                      <a:gd name="T49" fmla="*/ 2147483647 h 6"/>
                      <a:gd name="T50" fmla="*/ 2147483647 w 8"/>
                      <a:gd name="T51" fmla="*/ 2147483647 h 6"/>
                      <a:gd name="T52" fmla="*/ 2147483647 w 8"/>
                      <a:gd name="T53" fmla="*/ 2147483647 h 6"/>
                      <a:gd name="T54" fmla="*/ 2147483647 w 8"/>
                      <a:gd name="T55" fmla="*/ 2147483647 h 6"/>
                      <a:gd name="T56" fmla="*/ 2147483647 w 8"/>
                      <a:gd name="T57" fmla="*/ 2147483647 h 6"/>
                      <a:gd name="T58" fmla="*/ 2147483647 w 8"/>
                      <a:gd name="T59" fmla="*/ 2147483647 h 6"/>
                      <a:gd name="T60" fmla="*/ 0 w 8"/>
                      <a:gd name="T61" fmla="*/ 2147483647 h 6"/>
                      <a:gd name="T62" fmla="*/ 0 w 8"/>
                      <a:gd name="T63" fmla="*/ 2147483647 h 6"/>
                      <a:gd name="T64" fmla="*/ 0 w 8"/>
                      <a:gd name="T65" fmla="*/ 2147483647 h 6"/>
                      <a:gd name="T66" fmla="*/ 2147483647 w 8"/>
                      <a:gd name="T67" fmla="*/ 2147483647 h 6"/>
                      <a:gd name="T68" fmla="*/ 2147483647 w 8"/>
                      <a:gd name="T69" fmla="*/ 2147483647 h 6"/>
                      <a:gd name="T70" fmla="*/ 2147483647 w 8"/>
                      <a:gd name="T71" fmla="*/ 2147483647 h 6"/>
                      <a:gd name="T72" fmla="*/ 2147483647 w 8"/>
                      <a:gd name="T73" fmla="*/ 2147483647 h 6"/>
                      <a:gd name="T74" fmla="*/ 2147483647 w 8"/>
                      <a:gd name="T75" fmla="*/ 2147483647 h 6"/>
                      <a:gd name="T76" fmla="*/ 2147483647 w 8"/>
                      <a:gd name="T77" fmla="*/ 2147483647 h 6"/>
                      <a:gd name="T78" fmla="*/ 2147483647 w 8"/>
                      <a:gd name="T79" fmla="*/ 2147483647 h 6"/>
                      <a:gd name="T80" fmla="*/ 2147483647 w 8"/>
                      <a:gd name="T81" fmla="*/ 2147483647 h 6"/>
                      <a:gd name="T82" fmla="*/ 2147483647 w 8"/>
                      <a:gd name="T83" fmla="*/ 2147483647 h 6"/>
                      <a:gd name="T84" fmla="*/ 2147483647 w 8"/>
                      <a:gd name="T85" fmla="*/ 2147483647 h 6"/>
                      <a:gd name="T86" fmla="*/ 2147483647 w 8"/>
                      <a:gd name="T87" fmla="*/ 2147483647 h 6"/>
                      <a:gd name="T88" fmla="*/ 2147483647 w 8"/>
                      <a:gd name="T89" fmla="*/ 2147483647 h 6"/>
                      <a:gd name="T90" fmla="*/ 2147483647 w 8"/>
                      <a:gd name="T91" fmla="*/ 2147483647 h 6"/>
                      <a:gd name="T92" fmla="*/ 2147483647 w 8"/>
                      <a:gd name="T93" fmla="*/ 2147483647 h 6"/>
                      <a:gd name="T94" fmla="*/ 2147483647 w 8"/>
                      <a:gd name="T95" fmla="*/ 2147483647 h 6"/>
                      <a:gd name="T96" fmla="*/ 2147483647 w 8"/>
                      <a:gd name="T97" fmla="*/ 2147483647 h 6"/>
                      <a:gd name="T98" fmla="*/ 2147483647 w 8"/>
                      <a:gd name="T99" fmla="*/ 2147483647 h 6"/>
                      <a:gd name="T100" fmla="*/ 2147483647 w 8"/>
                      <a:gd name="T101" fmla="*/ 2147483647 h 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w 8"/>
                      <a:gd name="T154" fmla="*/ 0 h 6"/>
                      <a:gd name="T155" fmla="*/ 8 w 8"/>
                      <a:gd name="T156" fmla="*/ 6 h 6"/>
                    </a:gdLst>
                    <a:ahLst/>
                    <a:cxnLst>
                      <a:cxn ang="T102">
                        <a:pos x="T0" y="T1"/>
                      </a:cxn>
                      <a:cxn ang="T103">
                        <a:pos x="T2" y="T3"/>
                      </a:cxn>
                      <a:cxn ang="T104">
                        <a:pos x="T4" y="T5"/>
                      </a:cxn>
                      <a:cxn ang="T105">
                        <a:pos x="T6" y="T7"/>
                      </a:cxn>
                      <a:cxn ang="T106">
                        <a:pos x="T8" y="T9"/>
                      </a:cxn>
                      <a:cxn ang="T107">
                        <a:pos x="T10" y="T11"/>
                      </a:cxn>
                      <a:cxn ang="T108">
                        <a:pos x="T12" y="T13"/>
                      </a:cxn>
                      <a:cxn ang="T109">
                        <a:pos x="T14" y="T15"/>
                      </a:cxn>
                      <a:cxn ang="T110">
                        <a:pos x="T16" y="T17"/>
                      </a:cxn>
                      <a:cxn ang="T111">
                        <a:pos x="T18" y="T19"/>
                      </a:cxn>
                      <a:cxn ang="T112">
                        <a:pos x="T20" y="T21"/>
                      </a:cxn>
                      <a:cxn ang="T113">
                        <a:pos x="T22" y="T23"/>
                      </a:cxn>
                      <a:cxn ang="T114">
                        <a:pos x="T24" y="T25"/>
                      </a:cxn>
                      <a:cxn ang="T115">
                        <a:pos x="T26" y="T27"/>
                      </a:cxn>
                      <a:cxn ang="T116">
                        <a:pos x="T28" y="T29"/>
                      </a:cxn>
                      <a:cxn ang="T117">
                        <a:pos x="T30" y="T31"/>
                      </a:cxn>
                      <a:cxn ang="T118">
                        <a:pos x="T32" y="T33"/>
                      </a:cxn>
                      <a:cxn ang="T119">
                        <a:pos x="T34" y="T35"/>
                      </a:cxn>
                      <a:cxn ang="T120">
                        <a:pos x="T36" y="T37"/>
                      </a:cxn>
                      <a:cxn ang="T121">
                        <a:pos x="T38" y="T39"/>
                      </a:cxn>
                      <a:cxn ang="T122">
                        <a:pos x="T40" y="T41"/>
                      </a:cxn>
                      <a:cxn ang="T123">
                        <a:pos x="T42" y="T43"/>
                      </a:cxn>
                      <a:cxn ang="T124">
                        <a:pos x="T44" y="T45"/>
                      </a:cxn>
                      <a:cxn ang="T125">
                        <a:pos x="T46" y="T47"/>
                      </a:cxn>
                      <a:cxn ang="T126">
                        <a:pos x="T48" y="T49"/>
                      </a:cxn>
                      <a:cxn ang="T127">
                        <a:pos x="T50" y="T51"/>
                      </a:cxn>
                      <a:cxn ang="T128">
                        <a:pos x="T52" y="T53"/>
                      </a:cxn>
                      <a:cxn ang="T129">
                        <a:pos x="T54" y="T55"/>
                      </a:cxn>
                      <a:cxn ang="T130">
                        <a:pos x="T56" y="T57"/>
                      </a:cxn>
                      <a:cxn ang="T131">
                        <a:pos x="T58" y="T59"/>
                      </a:cxn>
                      <a:cxn ang="T132">
                        <a:pos x="T60" y="T61"/>
                      </a:cxn>
                      <a:cxn ang="T133">
                        <a:pos x="T62" y="T63"/>
                      </a:cxn>
                      <a:cxn ang="T134">
                        <a:pos x="T64" y="T65"/>
                      </a:cxn>
                      <a:cxn ang="T135">
                        <a:pos x="T66" y="T67"/>
                      </a:cxn>
                      <a:cxn ang="T136">
                        <a:pos x="T68" y="T69"/>
                      </a:cxn>
                      <a:cxn ang="T137">
                        <a:pos x="T70" y="T71"/>
                      </a:cxn>
                      <a:cxn ang="T138">
                        <a:pos x="T72" y="T73"/>
                      </a:cxn>
                      <a:cxn ang="T139">
                        <a:pos x="T74" y="T75"/>
                      </a:cxn>
                      <a:cxn ang="T140">
                        <a:pos x="T76" y="T77"/>
                      </a:cxn>
                      <a:cxn ang="T141">
                        <a:pos x="T78" y="T79"/>
                      </a:cxn>
                      <a:cxn ang="T142">
                        <a:pos x="T80" y="T81"/>
                      </a:cxn>
                      <a:cxn ang="T143">
                        <a:pos x="T82" y="T83"/>
                      </a:cxn>
                      <a:cxn ang="T144">
                        <a:pos x="T84" y="T85"/>
                      </a:cxn>
                      <a:cxn ang="T145">
                        <a:pos x="T86" y="T87"/>
                      </a:cxn>
                      <a:cxn ang="T146">
                        <a:pos x="T88" y="T89"/>
                      </a:cxn>
                      <a:cxn ang="T147">
                        <a:pos x="T90" y="T91"/>
                      </a:cxn>
                      <a:cxn ang="T148">
                        <a:pos x="T92" y="T93"/>
                      </a:cxn>
                      <a:cxn ang="T149">
                        <a:pos x="T94" y="T95"/>
                      </a:cxn>
                      <a:cxn ang="T150">
                        <a:pos x="T96" y="T97"/>
                      </a:cxn>
                      <a:cxn ang="T151">
                        <a:pos x="T98" y="T99"/>
                      </a:cxn>
                      <a:cxn ang="T152">
                        <a:pos x="T100" y="T101"/>
                      </a:cxn>
                    </a:cxnLst>
                    <a:rect l="T153" t="T154" r="T155" b="T156"/>
                    <a:pathLst>
                      <a:path w="8" h="6">
                        <a:moveTo>
                          <a:pt x="8" y="2"/>
                        </a:moveTo>
                        <a:lnTo>
                          <a:pt x="8" y="1"/>
                        </a:lnTo>
                        <a:lnTo>
                          <a:pt x="8" y="0"/>
                        </a:lnTo>
                        <a:lnTo>
                          <a:pt x="7" y="0"/>
                        </a:lnTo>
                        <a:lnTo>
                          <a:pt x="6" y="0"/>
                        </a:lnTo>
                        <a:lnTo>
                          <a:pt x="5" y="1"/>
                        </a:lnTo>
                        <a:lnTo>
                          <a:pt x="5" y="2"/>
                        </a:lnTo>
                        <a:lnTo>
                          <a:pt x="4" y="2"/>
                        </a:lnTo>
                        <a:lnTo>
                          <a:pt x="4" y="3"/>
                        </a:lnTo>
                        <a:lnTo>
                          <a:pt x="2" y="4"/>
                        </a:lnTo>
                        <a:lnTo>
                          <a:pt x="1" y="4"/>
                        </a:lnTo>
                        <a:lnTo>
                          <a:pt x="1" y="5"/>
                        </a:lnTo>
                        <a:lnTo>
                          <a:pt x="0" y="5"/>
                        </a:lnTo>
                        <a:lnTo>
                          <a:pt x="1" y="6"/>
                        </a:lnTo>
                        <a:lnTo>
                          <a:pt x="2" y="5"/>
                        </a:lnTo>
                        <a:lnTo>
                          <a:pt x="3" y="5"/>
                        </a:lnTo>
                        <a:lnTo>
                          <a:pt x="3" y="4"/>
                        </a:lnTo>
                        <a:lnTo>
                          <a:pt x="5" y="4"/>
                        </a:lnTo>
                        <a:lnTo>
                          <a:pt x="5" y="3"/>
                        </a:lnTo>
                        <a:lnTo>
                          <a:pt x="6" y="3"/>
                        </a:lnTo>
                        <a:lnTo>
                          <a:pt x="7" y="3"/>
                        </a:lnTo>
                        <a:lnTo>
                          <a:pt x="7" y="2"/>
                        </a:lnTo>
                        <a:lnTo>
                          <a:pt x="8" y="2"/>
                        </a:lnTo>
                        <a:close/>
                      </a:path>
                    </a:pathLst>
                  </a:custGeom>
                  <a:solidFill>
                    <a:srgbClr val="FFCE85"/>
                  </a:solidFill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18518" name="Freeform 217"/>
                  <p:cNvSpPr>
                    <a:spLocks/>
                  </p:cNvSpPr>
                  <p:nvPr/>
                </p:nvSpPr>
                <p:spPr bwMode="auto">
                  <a:xfrm>
                    <a:off x="909" y="3676"/>
                    <a:ext cx="5" cy="5"/>
                  </a:xfrm>
                  <a:custGeom>
                    <a:avLst/>
                    <a:gdLst>
                      <a:gd name="T0" fmla="*/ 2147483647 w 1"/>
                      <a:gd name="T1" fmla="*/ 0 h 1"/>
                      <a:gd name="T2" fmla="*/ 0 w 1"/>
                      <a:gd name="T3" fmla="*/ 0 h 1"/>
                      <a:gd name="T4" fmla="*/ 0 w 1"/>
                      <a:gd name="T5" fmla="*/ 2147483647 h 1"/>
                      <a:gd name="T6" fmla="*/ 2147483647 w 1"/>
                      <a:gd name="T7" fmla="*/ 0 h 1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1"/>
                      <a:gd name="T13" fmla="*/ 0 h 1"/>
                      <a:gd name="T14" fmla="*/ 1 w 1"/>
                      <a:gd name="T15" fmla="*/ 1 h 1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1" h="1">
                        <a:moveTo>
                          <a:pt x="1" y="0"/>
                        </a:moveTo>
                        <a:cubicBezTo>
                          <a:pt x="1" y="0"/>
                          <a:pt x="0" y="0"/>
                          <a:pt x="0" y="0"/>
                        </a:cubicBezTo>
                        <a:cubicBezTo>
                          <a:pt x="0" y="0"/>
                          <a:pt x="0" y="1"/>
                          <a:pt x="0" y="1"/>
                        </a:cubicBezTo>
                        <a:cubicBezTo>
                          <a:pt x="1" y="1"/>
                          <a:pt x="1" y="1"/>
                          <a:pt x="1" y="0"/>
                        </a:cubicBezTo>
                        <a:close/>
                      </a:path>
                    </a:pathLst>
                  </a:custGeom>
                  <a:solidFill>
                    <a:srgbClr val="FFCE85"/>
                  </a:solidFill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18519" name="Freeform 218"/>
                  <p:cNvSpPr>
                    <a:spLocks/>
                  </p:cNvSpPr>
                  <p:nvPr/>
                </p:nvSpPr>
                <p:spPr bwMode="auto">
                  <a:xfrm>
                    <a:off x="909" y="3676"/>
                    <a:ext cx="5" cy="5"/>
                  </a:xfrm>
                  <a:custGeom>
                    <a:avLst/>
                    <a:gdLst>
                      <a:gd name="T0" fmla="*/ 2147483647 w 1"/>
                      <a:gd name="T1" fmla="*/ 0 h 1"/>
                      <a:gd name="T2" fmla="*/ 2147483647 w 1"/>
                      <a:gd name="T3" fmla="*/ 0 h 1"/>
                      <a:gd name="T4" fmla="*/ 2147483647 w 1"/>
                      <a:gd name="T5" fmla="*/ 0 h 1"/>
                      <a:gd name="T6" fmla="*/ 2147483647 w 1"/>
                      <a:gd name="T7" fmla="*/ 0 h 1"/>
                      <a:gd name="T8" fmla="*/ 0 w 1"/>
                      <a:gd name="T9" fmla="*/ 0 h 1"/>
                      <a:gd name="T10" fmla="*/ 0 w 1"/>
                      <a:gd name="T11" fmla="*/ 0 h 1"/>
                      <a:gd name="T12" fmla="*/ 0 w 1"/>
                      <a:gd name="T13" fmla="*/ 0 h 1"/>
                      <a:gd name="T14" fmla="*/ 0 w 1"/>
                      <a:gd name="T15" fmla="*/ 0 h 1"/>
                      <a:gd name="T16" fmla="*/ 0 w 1"/>
                      <a:gd name="T17" fmla="*/ 2147483647 h 1"/>
                      <a:gd name="T18" fmla="*/ 0 w 1"/>
                      <a:gd name="T19" fmla="*/ 2147483647 h 1"/>
                      <a:gd name="T20" fmla="*/ 0 w 1"/>
                      <a:gd name="T21" fmla="*/ 2147483647 h 1"/>
                      <a:gd name="T22" fmla="*/ 0 w 1"/>
                      <a:gd name="T23" fmla="*/ 2147483647 h 1"/>
                      <a:gd name="T24" fmla="*/ 0 w 1"/>
                      <a:gd name="T25" fmla="*/ 2147483647 h 1"/>
                      <a:gd name="T26" fmla="*/ 2147483647 w 1"/>
                      <a:gd name="T27" fmla="*/ 2147483647 h 1"/>
                      <a:gd name="T28" fmla="*/ 2147483647 w 1"/>
                      <a:gd name="T29" fmla="*/ 0 h 1"/>
                      <a:gd name="T30" fmla="*/ 2147483647 w 1"/>
                      <a:gd name="T31" fmla="*/ 0 h 1"/>
                      <a:gd name="T32" fmla="*/ 2147483647 w 1"/>
                      <a:gd name="T33" fmla="*/ 0 h 1"/>
                      <a:gd name="T34" fmla="*/ 2147483647 w 1"/>
                      <a:gd name="T35" fmla="*/ 0 h 1"/>
                      <a:gd name="T36" fmla="*/ 2147483647 w 1"/>
                      <a:gd name="T37" fmla="*/ 0 h 1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w 1"/>
                      <a:gd name="T58" fmla="*/ 0 h 1"/>
                      <a:gd name="T59" fmla="*/ 1 w 1"/>
                      <a:gd name="T60" fmla="*/ 1 h 1"/>
                    </a:gdLst>
                    <a:ahLst/>
                    <a:cxnLst>
                      <a:cxn ang="T38">
                        <a:pos x="T0" y="T1"/>
                      </a:cxn>
                      <a:cxn ang="T39">
                        <a:pos x="T2" y="T3"/>
                      </a:cxn>
                      <a:cxn ang="T40">
                        <a:pos x="T4" y="T5"/>
                      </a:cxn>
                      <a:cxn ang="T41">
                        <a:pos x="T6" y="T7"/>
                      </a:cxn>
                      <a:cxn ang="T42">
                        <a:pos x="T8" y="T9"/>
                      </a:cxn>
                      <a:cxn ang="T43">
                        <a:pos x="T10" y="T11"/>
                      </a:cxn>
                      <a:cxn ang="T44">
                        <a:pos x="T12" y="T13"/>
                      </a:cxn>
                      <a:cxn ang="T45">
                        <a:pos x="T14" y="T15"/>
                      </a:cxn>
                      <a:cxn ang="T46">
                        <a:pos x="T16" y="T17"/>
                      </a:cxn>
                      <a:cxn ang="T47">
                        <a:pos x="T18" y="T19"/>
                      </a:cxn>
                      <a:cxn ang="T48">
                        <a:pos x="T20" y="T21"/>
                      </a:cxn>
                      <a:cxn ang="T49">
                        <a:pos x="T22" y="T23"/>
                      </a:cxn>
                      <a:cxn ang="T50">
                        <a:pos x="T24" y="T25"/>
                      </a:cxn>
                      <a:cxn ang="T51">
                        <a:pos x="T26" y="T27"/>
                      </a:cxn>
                      <a:cxn ang="T52">
                        <a:pos x="T28" y="T29"/>
                      </a:cxn>
                      <a:cxn ang="T53">
                        <a:pos x="T30" y="T31"/>
                      </a:cxn>
                      <a:cxn ang="T54">
                        <a:pos x="T32" y="T33"/>
                      </a:cxn>
                      <a:cxn ang="T55">
                        <a:pos x="T34" y="T35"/>
                      </a:cxn>
                      <a:cxn ang="T56">
                        <a:pos x="T36" y="T37"/>
                      </a:cxn>
                    </a:cxnLst>
                    <a:rect l="T57" t="T58" r="T59" b="T60"/>
                    <a:pathLst>
                      <a:path w="1" h="1">
                        <a:moveTo>
                          <a:pt x="1" y="0"/>
                        </a:moveTo>
                        <a:lnTo>
                          <a:pt x="1" y="0"/>
                        </a:lnTo>
                        <a:lnTo>
                          <a:pt x="0" y="0"/>
                        </a:lnTo>
                        <a:lnTo>
                          <a:pt x="0" y="1"/>
                        </a:lnTo>
                        <a:lnTo>
                          <a:pt x="1" y="1"/>
                        </a:lnTo>
                        <a:lnTo>
                          <a:pt x="1" y="0"/>
                        </a:lnTo>
                        <a:close/>
                      </a:path>
                    </a:pathLst>
                  </a:custGeom>
                  <a:solidFill>
                    <a:srgbClr val="FFCE85"/>
                  </a:solidFill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18520" name="Freeform 219"/>
                  <p:cNvSpPr>
                    <a:spLocks/>
                  </p:cNvSpPr>
                  <p:nvPr/>
                </p:nvSpPr>
                <p:spPr bwMode="auto">
                  <a:xfrm>
                    <a:off x="870" y="3682"/>
                    <a:ext cx="14" cy="14"/>
                  </a:xfrm>
                  <a:custGeom>
                    <a:avLst/>
                    <a:gdLst>
                      <a:gd name="T0" fmla="*/ 2147483647 w 3"/>
                      <a:gd name="T1" fmla="*/ 2147483647 h 3"/>
                      <a:gd name="T2" fmla="*/ 2147483647 w 3"/>
                      <a:gd name="T3" fmla="*/ 2147483647 h 3"/>
                      <a:gd name="T4" fmla="*/ 2147483647 w 3"/>
                      <a:gd name="T5" fmla="*/ 2147483647 h 3"/>
                      <a:gd name="T6" fmla="*/ 2147483647 w 3"/>
                      <a:gd name="T7" fmla="*/ 2147483647 h 3"/>
                      <a:gd name="T8" fmla="*/ 2147483647 w 3"/>
                      <a:gd name="T9" fmla="*/ 2147483647 h 3"/>
                      <a:gd name="T10" fmla="*/ 2147483647 w 3"/>
                      <a:gd name="T11" fmla="*/ 2147483647 h 3"/>
                      <a:gd name="T12" fmla="*/ 0 w 3"/>
                      <a:gd name="T13" fmla="*/ 2147483647 h 3"/>
                      <a:gd name="T14" fmla="*/ 2147483647 w 3"/>
                      <a:gd name="T15" fmla="*/ 2147483647 h 3"/>
                      <a:gd name="T16" fmla="*/ 2147483647 w 3"/>
                      <a:gd name="T17" fmla="*/ 2147483647 h 3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3"/>
                      <a:gd name="T28" fmla="*/ 0 h 3"/>
                      <a:gd name="T29" fmla="*/ 3 w 3"/>
                      <a:gd name="T30" fmla="*/ 3 h 3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3" h="3">
                        <a:moveTo>
                          <a:pt x="2" y="1"/>
                        </a:moveTo>
                        <a:cubicBezTo>
                          <a:pt x="2" y="0"/>
                          <a:pt x="3" y="0"/>
                          <a:pt x="3" y="1"/>
                        </a:cubicBezTo>
                        <a:cubicBezTo>
                          <a:pt x="3" y="1"/>
                          <a:pt x="3" y="1"/>
                          <a:pt x="2" y="1"/>
                        </a:cubicBezTo>
                        <a:cubicBezTo>
                          <a:pt x="2" y="2"/>
                          <a:pt x="3" y="2"/>
                          <a:pt x="3" y="2"/>
                        </a:cubicBezTo>
                        <a:cubicBezTo>
                          <a:pt x="3" y="2"/>
                          <a:pt x="2" y="2"/>
                          <a:pt x="2" y="2"/>
                        </a:cubicBezTo>
                        <a:cubicBezTo>
                          <a:pt x="2" y="2"/>
                          <a:pt x="2" y="2"/>
                          <a:pt x="1" y="3"/>
                        </a:cubicBezTo>
                        <a:cubicBezTo>
                          <a:pt x="1" y="3"/>
                          <a:pt x="0" y="3"/>
                          <a:pt x="0" y="3"/>
                        </a:cubicBezTo>
                        <a:cubicBezTo>
                          <a:pt x="0" y="2"/>
                          <a:pt x="1" y="2"/>
                          <a:pt x="1" y="1"/>
                        </a:cubicBezTo>
                        <a:cubicBezTo>
                          <a:pt x="2" y="1"/>
                          <a:pt x="2" y="1"/>
                          <a:pt x="2" y="1"/>
                        </a:cubicBezTo>
                        <a:close/>
                      </a:path>
                    </a:pathLst>
                  </a:custGeom>
                  <a:solidFill>
                    <a:srgbClr val="FFCE85"/>
                  </a:solidFill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18521" name="Freeform 220"/>
                  <p:cNvSpPr>
                    <a:spLocks/>
                  </p:cNvSpPr>
                  <p:nvPr/>
                </p:nvSpPr>
                <p:spPr bwMode="auto">
                  <a:xfrm>
                    <a:off x="875" y="3684"/>
                    <a:ext cx="14" cy="9"/>
                  </a:xfrm>
                  <a:custGeom>
                    <a:avLst/>
                    <a:gdLst>
                      <a:gd name="T0" fmla="*/ 2147483647 w 3"/>
                      <a:gd name="T1" fmla="*/ 0 h 2"/>
                      <a:gd name="T2" fmla="*/ 2147483647 w 3"/>
                      <a:gd name="T3" fmla="*/ 0 h 2"/>
                      <a:gd name="T4" fmla="*/ 2147483647 w 3"/>
                      <a:gd name="T5" fmla="*/ 0 h 2"/>
                      <a:gd name="T6" fmla="*/ 2147483647 w 3"/>
                      <a:gd name="T7" fmla="*/ 0 h 2"/>
                      <a:gd name="T8" fmla="*/ 2147483647 w 3"/>
                      <a:gd name="T9" fmla="*/ 0 h 2"/>
                      <a:gd name="T10" fmla="*/ 2147483647 w 3"/>
                      <a:gd name="T11" fmla="*/ 0 h 2"/>
                      <a:gd name="T12" fmla="*/ 2147483647 w 3"/>
                      <a:gd name="T13" fmla="*/ 0 h 2"/>
                      <a:gd name="T14" fmla="*/ 2147483647 w 3"/>
                      <a:gd name="T15" fmla="*/ 0 h 2"/>
                      <a:gd name="T16" fmla="*/ 2147483647 w 3"/>
                      <a:gd name="T17" fmla="*/ 0 h 2"/>
                      <a:gd name="T18" fmla="*/ 2147483647 w 3"/>
                      <a:gd name="T19" fmla="*/ 0 h 2"/>
                      <a:gd name="T20" fmla="*/ 2147483647 w 3"/>
                      <a:gd name="T21" fmla="*/ 0 h 2"/>
                      <a:gd name="T22" fmla="*/ 2147483647 w 3"/>
                      <a:gd name="T23" fmla="*/ 0 h 2"/>
                      <a:gd name="T24" fmla="*/ 2147483647 w 3"/>
                      <a:gd name="T25" fmla="*/ 2147483647 h 2"/>
                      <a:gd name="T26" fmla="*/ 2147483647 w 3"/>
                      <a:gd name="T27" fmla="*/ 2147483647 h 2"/>
                      <a:gd name="T28" fmla="*/ 2147483647 w 3"/>
                      <a:gd name="T29" fmla="*/ 2147483647 h 2"/>
                      <a:gd name="T30" fmla="*/ 2147483647 w 3"/>
                      <a:gd name="T31" fmla="*/ 2147483647 h 2"/>
                      <a:gd name="T32" fmla="*/ 2147483647 w 3"/>
                      <a:gd name="T33" fmla="*/ 2147483647 h 2"/>
                      <a:gd name="T34" fmla="*/ 2147483647 w 3"/>
                      <a:gd name="T35" fmla="*/ 2147483647 h 2"/>
                      <a:gd name="T36" fmla="*/ 2147483647 w 3"/>
                      <a:gd name="T37" fmla="*/ 2147483647 h 2"/>
                      <a:gd name="T38" fmla="*/ 2147483647 w 3"/>
                      <a:gd name="T39" fmla="*/ 2147483647 h 2"/>
                      <a:gd name="T40" fmla="*/ 2147483647 w 3"/>
                      <a:gd name="T41" fmla="*/ 2147483647 h 2"/>
                      <a:gd name="T42" fmla="*/ 2147483647 w 3"/>
                      <a:gd name="T43" fmla="*/ 2147483647 h 2"/>
                      <a:gd name="T44" fmla="*/ 2147483647 w 3"/>
                      <a:gd name="T45" fmla="*/ 2147483647 h 2"/>
                      <a:gd name="T46" fmla="*/ 2147483647 w 3"/>
                      <a:gd name="T47" fmla="*/ 2147483647 h 2"/>
                      <a:gd name="T48" fmla="*/ 0 w 3"/>
                      <a:gd name="T49" fmla="*/ 2147483647 h 2"/>
                      <a:gd name="T50" fmla="*/ 0 w 3"/>
                      <a:gd name="T51" fmla="*/ 2147483647 h 2"/>
                      <a:gd name="T52" fmla="*/ 0 w 3"/>
                      <a:gd name="T53" fmla="*/ 2147483647 h 2"/>
                      <a:gd name="T54" fmla="*/ 2147483647 w 3"/>
                      <a:gd name="T55" fmla="*/ 2147483647 h 2"/>
                      <a:gd name="T56" fmla="*/ 2147483647 w 3"/>
                      <a:gd name="T57" fmla="*/ 2147483647 h 2"/>
                      <a:gd name="T58" fmla="*/ 2147483647 w 3"/>
                      <a:gd name="T59" fmla="*/ 2147483647 h 2"/>
                      <a:gd name="T60" fmla="*/ 2147483647 w 3"/>
                      <a:gd name="T61" fmla="*/ 0 h 2"/>
                      <a:gd name="T62" fmla="*/ 2147483647 w 3"/>
                      <a:gd name="T63" fmla="*/ 0 h 2"/>
                      <a:gd name="T64" fmla="*/ 2147483647 w 3"/>
                      <a:gd name="T65" fmla="*/ 0 h 2"/>
                      <a:gd name="T66" fmla="*/ 2147483647 w 3"/>
                      <a:gd name="T67" fmla="*/ 0 h 2"/>
                      <a:gd name="T68" fmla="*/ 2147483647 w 3"/>
                      <a:gd name="T69" fmla="*/ 0 h 2"/>
                      <a:gd name="T70" fmla="*/ 2147483647 w 3"/>
                      <a:gd name="T71" fmla="*/ 0 h 2"/>
                      <a:gd name="T72" fmla="*/ 2147483647 w 3"/>
                      <a:gd name="T73" fmla="*/ 0 h 2"/>
                      <a:gd name="T74" fmla="*/ 2147483647 w 3"/>
                      <a:gd name="T75" fmla="*/ 0 h 2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w 3"/>
                      <a:gd name="T115" fmla="*/ 0 h 2"/>
                      <a:gd name="T116" fmla="*/ 3 w 3"/>
                      <a:gd name="T117" fmla="*/ 2 h 2"/>
                    </a:gdLst>
                    <a:ahLst/>
                    <a:cxnLst>
                      <a:cxn ang="T76">
                        <a:pos x="T0" y="T1"/>
                      </a:cxn>
                      <a:cxn ang="T77">
                        <a:pos x="T2" y="T3"/>
                      </a:cxn>
                      <a:cxn ang="T78">
                        <a:pos x="T4" y="T5"/>
                      </a:cxn>
                      <a:cxn ang="T79">
                        <a:pos x="T6" y="T7"/>
                      </a:cxn>
                      <a:cxn ang="T80">
                        <a:pos x="T8" y="T9"/>
                      </a:cxn>
                      <a:cxn ang="T81">
                        <a:pos x="T10" y="T11"/>
                      </a:cxn>
                      <a:cxn ang="T82">
                        <a:pos x="T12" y="T13"/>
                      </a:cxn>
                      <a:cxn ang="T83">
                        <a:pos x="T14" y="T15"/>
                      </a:cxn>
                      <a:cxn ang="T84">
                        <a:pos x="T16" y="T17"/>
                      </a:cxn>
                      <a:cxn ang="T85">
                        <a:pos x="T18" y="T19"/>
                      </a:cxn>
                      <a:cxn ang="T86">
                        <a:pos x="T20" y="T21"/>
                      </a:cxn>
                      <a:cxn ang="T87">
                        <a:pos x="T22" y="T23"/>
                      </a:cxn>
                      <a:cxn ang="T88">
                        <a:pos x="T24" y="T25"/>
                      </a:cxn>
                      <a:cxn ang="T89">
                        <a:pos x="T26" y="T27"/>
                      </a:cxn>
                      <a:cxn ang="T90">
                        <a:pos x="T28" y="T29"/>
                      </a:cxn>
                      <a:cxn ang="T91">
                        <a:pos x="T30" y="T31"/>
                      </a:cxn>
                      <a:cxn ang="T92">
                        <a:pos x="T32" y="T33"/>
                      </a:cxn>
                      <a:cxn ang="T93">
                        <a:pos x="T34" y="T35"/>
                      </a:cxn>
                      <a:cxn ang="T94">
                        <a:pos x="T36" y="T37"/>
                      </a:cxn>
                      <a:cxn ang="T95">
                        <a:pos x="T38" y="T39"/>
                      </a:cxn>
                      <a:cxn ang="T96">
                        <a:pos x="T40" y="T41"/>
                      </a:cxn>
                      <a:cxn ang="T97">
                        <a:pos x="T42" y="T43"/>
                      </a:cxn>
                      <a:cxn ang="T98">
                        <a:pos x="T44" y="T45"/>
                      </a:cxn>
                      <a:cxn ang="T99">
                        <a:pos x="T46" y="T47"/>
                      </a:cxn>
                      <a:cxn ang="T100">
                        <a:pos x="T48" y="T49"/>
                      </a:cxn>
                      <a:cxn ang="T101">
                        <a:pos x="T50" y="T51"/>
                      </a:cxn>
                      <a:cxn ang="T102">
                        <a:pos x="T52" y="T53"/>
                      </a:cxn>
                      <a:cxn ang="T103">
                        <a:pos x="T54" y="T55"/>
                      </a:cxn>
                      <a:cxn ang="T104">
                        <a:pos x="T56" y="T57"/>
                      </a:cxn>
                      <a:cxn ang="T105">
                        <a:pos x="T58" y="T59"/>
                      </a:cxn>
                      <a:cxn ang="T106">
                        <a:pos x="T60" y="T61"/>
                      </a:cxn>
                      <a:cxn ang="T107">
                        <a:pos x="T62" y="T63"/>
                      </a:cxn>
                      <a:cxn ang="T108">
                        <a:pos x="T64" y="T65"/>
                      </a:cxn>
                      <a:cxn ang="T109">
                        <a:pos x="T66" y="T67"/>
                      </a:cxn>
                      <a:cxn ang="T110">
                        <a:pos x="T68" y="T69"/>
                      </a:cxn>
                      <a:cxn ang="T111">
                        <a:pos x="T70" y="T71"/>
                      </a:cxn>
                      <a:cxn ang="T112">
                        <a:pos x="T72" y="T73"/>
                      </a:cxn>
                      <a:cxn ang="T113">
                        <a:pos x="T74" y="T75"/>
                      </a:cxn>
                    </a:cxnLst>
                    <a:rect l="T114" t="T115" r="T116" b="T117"/>
                    <a:pathLst>
                      <a:path w="3" h="2">
                        <a:moveTo>
                          <a:pt x="2" y="0"/>
                        </a:moveTo>
                        <a:lnTo>
                          <a:pt x="2" y="0"/>
                        </a:lnTo>
                        <a:lnTo>
                          <a:pt x="3" y="0"/>
                        </a:lnTo>
                        <a:lnTo>
                          <a:pt x="2" y="0"/>
                        </a:lnTo>
                        <a:lnTo>
                          <a:pt x="2" y="1"/>
                        </a:lnTo>
                        <a:lnTo>
                          <a:pt x="3" y="1"/>
                        </a:lnTo>
                        <a:lnTo>
                          <a:pt x="2" y="1"/>
                        </a:lnTo>
                        <a:lnTo>
                          <a:pt x="1" y="2"/>
                        </a:lnTo>
                        <a:lnTo>
                          <a:pt x="0" y="2"/>
                        </a:lnTo>
                        <a:lnTo>
                          <a:pt x="0" y="1"/>
                        </a:lnTo>
                        <a:lnTo>
                          <a:pt x="1" y="1"/>
                        </a:lnTo>
                        <a:lnTo>
                          <a:pt x="1" y="0"/>
                        </a:lnTo>
                        <a:lnTo>
                          <a:pt x="2" y="0"/>
                        </a:lnTo>
                        <a:close/>
                      </a:path>
                    </a:pathLst>
                  </a:custGeom>
                  <a:solidFill>
                    <a:srgbClr val="FFCE85"/>
                  </a:solidFill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18522" name="Freeform 221"/>
                  <p:cNvSpPr>
                    <a:spLocks/>
                  </p:cNvSpPr>
                  <p:nvPr/>
                </p:nvSpPr>
                <p:spPr bwMode="auto">
                  <a:xfrm>
                    <a:off x="833" y="3690"/>
                    <a:ext cx="19" cy="10"/>
                  </a:xfrm>
                  <a:custGeom>
                    <a:avLst/>
                    <a:gdLst>
                      <a:gd name="T0" fmla="*/ 2147483647 w 4"/>
                      <a:gd name="T1" fmla="*/ 2147483647 h 2"/>
                      <a:gd name="T2" fmla="*/ 2147483647 w 4"/>
                      <a:gd name="T3" fmla="*/ 0 h 2"/>
                      <a:gd name="T4" fmla="*/ 2147483647 w 4"/>
                      <a:gd name="T5" fmla="*/ 0 h 2"/>
                      <a:gd name="T6" fmla="*/ 2147483647 w 4"/>
                      <a:gd name="T7" fmla="*/ 2147483647 h 2"/>
                      <a:gd name="T8" fmla="*/ 2147483647 w 4"/>
                      <a:gd name="T9" fmla="*/ 2147483647 h 2"/>
                      <a:gd name="T10" fmla="*/ 2147483647 w 4"/>
                      <a:gd name="T11" fmla="*/ 2147483647 h 2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4"/>
                      <a:gd name="T19" fmla="*/ 0 h 2"/>
                      <a:gd name="T20" fmla="*/ 4 w 4"/>
                      <a:gd name="T21" fmla="*/ 2 h 2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4" h="2">
                        <a:moveTo>
                          <a:pt x="3" y="1"/>
                        </a:moveTo>
                        <a:cubicBezTo>
                          <a:pt x="3" y="1"/>
                          <a:pt x="3" y="0"/>
                          <a:pt x="3" y="0"/>
                        </a:cubicBezTo>
                        <a:cubicBezTo>
                          <a:pt x="4" y="0"/>
                          <a:pt x="4" y="0"/>
                          <a:pt x="4" y="0"/>
                        </a:cubicBezTo>
                        <a:cubicBezTo>
                          <a:pt x="4" y="1"/>
                          <a:pt x="4" y="1"/>
                          <a:pt x="4" y="1"/>
                        </a:cubicBezTo>
                        <a:cubicBezTo>
                          <a:pt x="3" y="2"/>
                          <a:pt x="2" y="2"/>
                          <a:pt x="1" y="2"/>
                        </a:cubicBezTo>
                        <a:cubicBezTo>
                          <a:pt x="0" y="1"/>
                          <a:pt x="3" y="2"/>
                          <a:pt x="3" y="1"/>
                        </a:cubicBezTo>
                        <a:close/>
                      </a:path>
                    </a:pathLst>
                  </a:custGeom>
                  <a:solidFill>
                    <a:srgbClr val="FFCE85"/>
                  </a:solidFill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18523" name="Freeform 222"/>
                  <p:cNvSpPr>
                    <a:spLocks/>
                  </p:cNvSpPr>
                  <p:nvPr/>
                </p:nvSpPr>
                <p:spPr bwMode="auto">
                  <a:xfrm>
                    <a:off x="838" y="3690"/>
                    <a:ext cx="14" cy="10"/>
                  </a:xfrm>
                  <a:custGeom>
                    <a:avLst/>
                    <a:gdLst>
                      <a:gd name="T0" fmla="*/ 2147483647 w 3"/>
                      <a:gd name="T1" fmla="*/ 2147483647 h 2"/>
                      <a:gd name="T2" fmla="*/ 2147483647 w 3"/>
                      <a:gd name="T3" fmla="*/ 2147483647 h 2"/>
                      <a:gd name="T4" fmla="*/ 2147483647 w 3"/>
                      <a:gd name="T5" fmla="*/ 0 h 2"/>
                      <a:gd name="T6" fmla="*/ 2147483647 w 3"/>
                      <a:gd name="T7" fmla="*/ 0 h 2"/>
                      <a:gd name="T8" fmla="*/ 2147483647 w 3"/>
                      <a:gd name="T9" fmla="*/ 0 h 2"/>
                      <a:gd name="T10" fmla="*/ 2147483647 w 3"/>
                      <a:gd name="T11" fmla="*/ 0 h 2"/>
                      <a:gd name="T12" fmla="*/ 2147483647 w 3"/>
                      <a:gd name="T13" fmla="*/ 0 h 2"/>
                      <a:gd name="T14" fmla="*/ 2147483647 w 3"/>
                      <a:gd name="T15" fmla="*/ 0 h 2"/>
                      <a:gd name="T16" fmla="*/ 2147483647 w 3"/>
                      <a:gd name="T17" fmla="*/ 0 h 2"/>
                      <a:gd name="T18" fmla="*/ 2147483647 w 3"/>
                      <a:gd name="T19" fmla="*/ 0 h 2"/>
                      <a:gd name="T20" fmla="*/ 2147483647 w 3"/>
                      <a:gd name="T21" fmla="*/ 2147483647 h 2"/>
                      <a:gd name="T22" fmla="*/ 2147483647 w 3"/>
                      <a:gd name="T23" fmla="*/ 2147483647 h 2"/>
                      <a:gd name="T24" fmla="*/ 2147483647 w 3"/>
                      <a:gd name="T25" fmla="*/ 2147483647 h 2"/>
                      <a:gd name="T26" fmla="*/ 2147483647 w 3"/>
                      <a:gd name="T27" fmla="*/ 2147483647 h 2"/>
                      <a:gd name="T28" fmla="*/ 2147483647 w 3"/>
                      <a:gd name="T29" fmla="*/ 2147483647 h 2"/>
                      <a:gd name="T30" fmla="*/ 2147483647 w 3"/>
                      <a:gd name="T31" fmla="*/ 2147483647 h 2"/>
                      <a:gd name="T32" fmla="*/ 0 w 3"/>
                      <a:gd name="T33" fmla="*/ 2147483647 h 2"/>
                      <a:gd name="T34" fmla="*/ 0 w 3"/>
                      <a:gd name="T35" fmla="*/ 2147483647 h 2"/>
                      <a:gd name="T36" fmla="*/ 0 w 3"/>
                      <a:gd name="T37" fmla="*/ 2147483647 h 2"/>
                      <a:gd name="T38" fmla="*/ 0 w 3"/>
                      <a:gd name="T39" fmla="*/ 2147483647 h 2"/>
                      <a:gd name="T40" fmla="*/ 0 w 3"/>
                      <a:gd name="T41" fmla="*/ 2147483647 h 2"/>
                      <a:gd name="T42" fmla="*/ 0 w 3"/>
                      <a:gd name="T43" fmla="*/ 2147483647 h 2"/>
                      <a:gd name="T44" fmla="*/ 2147483647 w 3"/>
                      <a:gd name="T45" fmla="*/ 2147483647 h 2"/>
                      <a:gd name="T46" fmla="*/ 2147483647 w 3"/>
                      <a:gd name="T47" fmla="*/ 2147483647 h 2"/>
                      <a:gd name="T48" fmla="*/ 2147483647 w 3"/>
                      <a:gd name="T49" fmla="*/ 2147483647 h 2"/>
                      <a:gd name="T50" fmla="*/ 2147483647 w 3"/>
                      <a:gd name="T51" fmla="*/ 2147483647 h 2"/>
                      <a:gd name="T52" fmla="*/ 2147483647 w 3"/>
                      <a:gd name="T53" fmla="*/ 2147483647 h 2"/>
                      <a:gd name="T54" fmla="*/ 2147483647 w 3"/>
                      <a:gd name="T55" fmla="*/ 2147483647 h 2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w 3"/>
                      <a:gd name="T85" fmla="*/ 0 h 2"/>
                      <a:gd name="T86" fmla="*/ 3 w 3"/>
                      <a:gd name="T87" fmla="*/ 2 h 2"/>
                    </a:gdLst>
                    <a:ahLst/>
                    <a:cxnLst>
                      <a:cxn ang="T56">
                        <a:pos x="T0" y="T1"/>
                      </a:cxn>
                      <a:cxn ang="T57">
                        <a:pos x="T2" y="T3"/>
                      </a:cxn>
                      <a:cxn ang="T58">
                        <a:pos x="T4" y="T5"/>
                      </a:cxn>
                      <a:cxn ang="T59">
                        <a:pos x="T6" y="T7"/>
                      </a:cxn>
                      <a:cxn ang="T60">
                        <a:pos x="T8" y="T9"/>
                      </a:cxn>
                      <a:cxn ang="T61">
                        <a:pos x="T10" y="T11"/>
                      </a:cxn>
                      <a:cxn ang="T62">
                        <a:pos x="T12" y="T13"/>
                      </a:cxn>
                      <a:cxn ang="T63">
                        <a:pos x="T14" y="T15"/>
                      </a:cxn>
                      <a:cxn ang="T64">
                        <a:pos x="T16" y="T17"/>
                      </a:cxn>
                      <a:cxn ang="T65">
                        <a:pos x="T18" y="T19"/>
                      </a:cxn>
                      <a:cxn ang="T66">
                        <a:pos x="T20" y="T21"/>
                      </a:cxn>
                      <a:cxn ang="T67">
                        <a:pos x="T22" y="T23"/>
                      </a:cxn>
                      <a:cxn ang="T68">
                        <a:pos x="T24" y="T25"/>
                      </a:cxn>
                      <a:cxn ang="T69">
                        <a:pos x="T26" y="T27"/>
                      </a:cxn>
                      <a:cxn ang="T70">
                        <a:pos x="T28" y="T29"/>
                      </a:cxn>
                      <a:cxn ang="T71">
                        <a:pos x="T30" y="T31"/>
                      </a:cxn>
                      <a:cxn ang="T72">
                        <a:pos x="T32" y="T33"/>
                      </a:cxn>
                      <a:cxn ang="T73">
                        <a:pos x="T34" y="T35"/>
                      </a:cxn>
                      <a:cxn ang="T74">
                        <a:pos x="T36" y="T37"/>
                      </a:cxn>
                      <a:cxn ang="T75">
                        <a:pos x="T38" y="T39"/>
                      </a:cxn>
                      <a:cxn ang="T76">
                        <a:pos x="T40" y="T41"/>
                      </a:cxn>
                      <a:cxn ang="T77">
                        <a:pos x="T42" y="T43"/>
                      </a:cxn>
                      <a:cxn ang="T78">
                        <a:pos x="T44" y="T45"/>
                      </a:cxn>
                      <a:cxn ang="T79">
                        <a:pos x="T46" y="T47"/>
                      </a:cxn>
                      <a:cxn ang="T80">
                        <a:pos x="T48" y="T49"/>
                      </a:cxn>
                      <a:cxn ang="T81">
                        <a:pos x="T50" y="T51"/>
                      </a:cxn>
                      <a:cxn ang="T82">
                        <a:pos x="T52" y="T53"/>
                      </a:cxn>
                      <a:cxn ang="T83">
                        <a:pos x="T54" y="T55"/>
                      </a:cxn>
                    </a:cxnLst>
                    <a:rect l="T84" t="T85" r="T86" b="T87"/>
                    <a:pathLst>
                      <a:path w="3" h="2">
                        <a:moveTo>
                          <a:pt x="2" y="1"/>
                        </a:moveTo>
                        <a:lnTo>
                          <a:pt x="2" y="1"/>
                        </a:lnTo>
                        <a:lnTo>
                          <a:pt x="2" y="0"/>
                        </a:lnTo>
                        <a:lnTo>
                          <a:pt x="3" y="0"/>
                        </a:lnTo>
                        <a:lnTo>
                          <a:pt x="3" y="1"/>
                        </a:lnTo>
                        <a:lnTo>
                          <a:pt x="2" y="2"/>
                        </a:lnTo>
                        <a:lnTo>
                          <a:pt x="1" y="2"/>
                        </a:lnTo>
                        <a:lnTo>
                          <a:pt x="0" y="2"/>
                        </a:lnTo>
                        <a:lnTo>
                          <a:pt x="1" y="2"/>
                        </a:lnTo>
                        <a:lnTo>
                          <a:pt x="2" y="1"/>
                        </a:lnTo>
                        <a:close/>
                      </a:path>
                    </a:pathLst>
                  </a:custGeom>
                  <a:solidFill>
                    <a:srgbClr val="FFCE85"/>
                  </a:solidFill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18524" name="Freeform 223"/>
                  <p:cNvSpPr>
                    <a:spLocks/>
                  </p:cNvSpPr>
                  <p:nvPr/>
                </p:nvSpPr>
                <p:spPr bwMode="auto">
                  <a:xfrm>
                    <a:off x="814" y="3691"/>
                    <a:ext cx="10" cy="15"/>
                  </a:xfrm>
                  <a:custGeom>
                    <a:avLst/>
                    <a:gdLst>
                      <a:gd name="T0" fmla="*/ 2147483647 w 2"/>
                      <a:gd name="T1" fmla="*/ 2147483647 h 3"/>
                      <a:gd name="T2" fmla="*/ 0 w 2"/>
                      <a:gd name="T3" fmla="*/ 0 h 3"/>
                      <a:gd name="T4" fmla="*/ 0 w 2"/>
                      <a:gd name="T5" fmla="*/ 0 h 3"/>
                      <a:gd name="T6" fmla="*/ 2147483647 w 2"/>
                      <a:gd name="T7" fmla="*/ 2147483647 h 3"/>
                      <a:gd name="T8" fmla="*/ 0 w 2"/>
                      <a:gd name="T9" fmla="*/ 2147483647 h 3"/>
                      <a:gd name="T10" fmla="*/ 0 w 2"/>
                      <a:gd name="T11" fmla="*/ 2147483647 h 3"/>
                      <a:gd name="T12" fmla="*/ 0 w 2"/>
                      <a:gd name="T13" fmla="*/ 2147483647 h 3"/>
                      <a:gd name="T14" fmla="*/ 2147483647 w 2"/>
                      <a:gd name="T15" fmla="*/ 2147483647 h 3"/>
                      <a:gd name="T16" fmla="*/ 2147483647 w 2"/>
                      <a:gd name="T17" fmla="*/ 2147483647 h 3"/>
                      <a:gd name="T18" fmla="*/ 2147483647 w 2"/>
                      <a:gd name="T19" fmla="*/ 2147483647 h 3"/>
                      <a:gd name="T20" fmla="*/ 2147483647 w 2"/>
                      <a:gd name="T21" fmla="*/ 2147483647 h 3"/>
                      <a:gd name="T22" fmla="*/ 2147483647 w 2"/>
                      <a:gd name="T23" fmla="*/ 0 h 3"/>
                      <a:gd name="T24" fmla="*/ 2147483647 w 2"/>
                      <a:gd name="T25" fmla="*/ 0 h 3"/>
                      <a:gd name="T26" fmla="*/ 2147483647 w 2"/>
                      <a:gd name="T27" fmla="*/ 2147483647 h 3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w 2"/>
                      <a:gd name="T43" fmla="*/ 0 h 3"/>
                      <a:gd name="T44" fmla="*/ 2 w 2"/>
                      <a:gd name="T45" fmla="*/ 3 h 3"/>
                    </a:gdLst>
                    <a:ahLst/>
                    <a:cxnLst>
                      <a:cxn ang="T28">
                        <a:pos x="T0" y="T1"/>
                      </a:cxn>
                      <a:cxn ang="T29">
                        <a:pos x="T2" y="T3"/>
                      </a:cxn>
                      <a:cxn ang="T30">
                        <a:pos x="T4" y="T5"/>
                      </a:cxn>
                      <a:cxn ang="T31">
                        <a:pos x="T6" y="T7"/>
                      </a:cxn>
                      <a:cxn ang="T32">
                        <a:pos x="T8" y="T9"/>
                      </a:cxn>
                      <a:cxn ang="T33">
                        <a:pos x="T10" y="T11"/>
                      </a:cxn>
                      <a:cxn ang="T34">
                        <a:pos x="T12" y="T13"/>
                      </a:cxn>
                      <a:cxn ang="T35">
                        <a:pos x="T14" y="T15"/>
                      </a:cxn>
                      <a:cxn ang="T36">
                        <a:pos x="T16" y="T17"/>
                      </a:cxn>
                      <a:cxn ang="T37">
                        <a:pos x="T18" y="T19"/>
                      </a:cxn>
                      <a:cxn ang="T38">
                        <a:pos x="T20" y="T21"/>
                      </a:cxn>
                      <a:cxn ang="T39">
                        <a:pos x="T22" y="T23"/>
                      </a:cxn>
                      <a:cxn ang="T40">
                        <a:pos x="T24" y="T25"/>
                      </a:cxn>
                      <a:cxn ang="T41">
                        <a:pos x="T26" y="T27"/>
                      </a:cxn>
                    </a:cxnLst>
                    <a:rect l="T42" t="T43" r="T44" b="T45"/>
                    <a:pathLst>
                      <a:path w="2" h="3">
                        <a:moveTo>
                          <a:pt x="1" y="1"/>
                        </a:moveTo>
                        <a:cubicBezTo>
                          <a:pt x="2" y="0"/>
                          <a:pt x="1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1" y="1"/>
                          <a:pt x="1" y="1"/>
                          <a:pt x="1" y="2"/>
                        </a:cubicBezTo>
                        <a:cubicBezTo>
                          <a:pt x="1" y="2"/>
                          <a:pt x="0" y="2"/>
                          <a:pt x="0" y="2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0" y="2"/>
                          <a:pt x="0" y="3"/>
                          <a:pt x="0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1" y="3"/>
                          <a:pt x="1" y="3"/>
                        </a:cubicBezTo>
                        <a:cubicBezTo>
                          <a:pt x="1" y="3"/>
                          <a:pt x="2" y="3"/>
                          <a:pt x="2" y="3"/>
                        </a:cubicBezTo>
                        <a:cubicBezTo>
                          <a:pt x="2" y="2"/>
                          <a:pt x="2" y="2"/>
                          <a:pt x="2" y="1"/>
                        </a:cubicBezTo>
                        <a:cubicBezTo>
                          <a:pt x="2" y="1"/>
                          <a:pt x="2" y="1"/>
                          <a:pt x="2" y="0"/>
                        </a:cubicBezTo>
                        <a:cubicBezTo>
                          <a:pt x="2" y="0"/>
                          <a:pt x="2" y="0"/>
                          <a:pt x="1" y="0"/>
                        </a:cubicBezTo>
                        <a:cubicBezTo>
                          <a:pt x="1" y="0"/>
                          <a:pt x="1" y="1"/>
                          <a:pt x="1" y="1"/>
                        </a:cubicBezTo>
                        <a:close/>
                      </a:path>
                    </a:pathLst>
                  </a:custGeom>
                  <a:solidFill>
                    <a:srgbClr val="FFCE85"/>
                  </a:solidFill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18525" name="Freeform 224"/>
                  <p:cNvSpPr>
                    <a:spLocks/>
                  </p:cNvSpPr>
                  <p:nvPr/>
                </p:nvSpPr>
                <p:spPr bwMode="auto">
                  <a:xfrm>
                    <a:off x="814" y="3691"/>
                    <a:ext cx="10" cy="15"/>
                  </a:xfrm>
                  <a:custGeom>
                    <a:avLst/>
                    <a:gdLst>
                      <a:gd name="T0" fmla="*/ 2147483647 w 2"/>
                      <a:gd name="T1" fmla="*/ 2147483647 h 3"/>
                      <a:gd name="T2" fmla="*/ 2147483647 w 2"/>
                      <a:gd name="T3" fmla="*/ 0 h 3"/>
                      <a:gd name="T4" fmla="*/ 2147483647 w 2"/>
                      <a:gd name="T5" fmla="*/ 0 h 3"/>
                      <a:gd name="T6" fmla="*/ 2147483647 w 2"/>
                      <a:gd name="T7" fmla="*/ 0 h 3"/>
                      <a:gd name="T8" fmla="*/ 0 w 2"/>
                      <a:gd name="T9" fmla="*/ 0 h 3"/>
                      <a:gd name="T10" fmla="*/ 0 w 2"/>
                      <a:gd name="T11" fmla="*/ 0 h 3"/>
                      <a:gd name="T12" fmla="*/ 0 w 2"/>
                      <a:gd name="T13" fmla="*/ 2147483647 h 3"/>
                      <a:gd name="T14" fmla="*/ 2147483647 w 2"/>
                      <a:gd name="T15" fmla="*/ 2147483647 h 3"/>
                      <a:gd name="T16" fmla="*/ 2147483647 w 2"/>
                      <a:gd name="T17" fmla="*/ 2147483647 h 3"/>
                      <a:gd name="T18" fmla="*/ 2147483647 w 2"/>
                      <a:gd name="T19" fmla="*/ 2147483647 h 3"/>
                      <a:gd name="T20" fmla="*/ 0 w 2"/>
                      <a:gd name="T21" fmla="*/ 2147483647 h 3"/>
                      <a:gd name="T22" fmla="*/ 0 w 2"/>
                      <a:gd name="T23" fmla="*/ 2147483647 h 3"/>
                      <a:gd name="T24" fmla="*/ 0 w 2"/>
                      <a:gd name="T25" fmla="*/ 2147483647 h 3"/>
                      <a:gd name="T26" fmla="*/ 0 w 2"/>
                      <a:gd name="T27" fmla="*/ 2147483647 h 3"/>
                      <a:gd name="T28" fmla="*/ 0 w 2"/>
                      <a:gd name="T29" fmla="*/ 2147483647 h 3"/>
                      <a:gd name="T30" fmla="*/ 0 w 2"/>
                      <a:gd name="T31" fmla="*/ 2147483647 h 3"/>
                      <a:gd name="T32" fmla="*/ 0 w 2"/>
                      <a:gd name="T33" fmla="*/ 2147483647 h 3"/>
                      <a:gd name="T34" fmla="*/ 2147483647 w 2"/>
                      <a:gd name="T35" fmla="*/ 2147483647 h 3"/>
                      <a:gd name="T36" fmla="*/ 2147483647 w 2"/>
                      <a:gd name="T37" fmla="*/ 2147483647 h 3"/>
                      <a:gd name="T38" fmla="*/ 2147483647 w 2"/>
                      <a:gd name="T39" fmla="*/ 2147483647 h 3"/>
                      <a:gd name="T40" fmla="*/ 2147483647 w 2"/>
                      <a:gd name="T41" fmla="*/ 2147483647 h 3"/>
                      <a:gd name="T42" fmla="*/ 2147483647 w 2"/>
                      <a:gd name="T43" fmla="*/ 2147483647 h 3"/>
                      <a:gd name="T44" fmla="*/ 2147483647 w 2"/>
                      <a:gd name="T45" fmla="*/ 2147483647 h 3"/>
                      <a:gd name="T46" fmla="*/ 2147483647 w 2"/>
                      <a:gd name="T47" fmla="*/ 2147483647 h 3"/>
                      <a:gd name="T48" fmla="*/ 2147483647 w 2"/>
                      <a:gd name="T49" fmla="*/ 2147483647 h 3"/>
                      <a:gd name="T50" fmla="*/ 2147483647 w 2"/>
                      <a:gd name="T51" fmla="*/ 2147483647 h 3"/>
                      <a:gd name="T52" fmla="*/ 2147483647 w 2"/>
                      <a:gd name="T53" fmla="*/ 2147483647 h 3"/>
                      <a:gd name="T54" fmla="*/ 2147483647 w 2"/>
                      <a:gd name="T55" fmla="*/ 0 h 3"/>
                      <a:gd name="T56" fmla="*/ 2147483647 w 2"/>
                      <a:gd name="T57" fmla="*/ 0 h 3"/>
                      <a:gd name="T58" fmla="*/ 2147483647 w 2"/>
                      <a:gd name="T59" fmla="*/ 0 h 3"/>
                      <a:gd name="T60" fmla="*/ 2147483647 w 2"/>
                      <a:gd name="T61" fmla="*/ 0 h 3"/>
                      <a:gd name="T62" fmla="*/ 2147483647 w 2"/>
                      <a:gd name="T63" fmla="*/ 0 h 3"/>
                      <a:gd name="T64" fmla="*/ 2147483647 w 2"/>
                      <a:gd name="T65" fmla="*/ 2147483647 h 3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w 2"/>
                      <a:gd name="T100" fmla="*/ 0 h 3"/>
                      <a:gd name="T101" fmla="*/ 2 w 2"/>
                      <a:gd name="T102" fmla="*/ 3 h 3"/>
                    </a:gdLst>
                    <a:ahLst/>
                    <a:cxnLst>
                      <a:cxn ang="T66">
                        <a:pos x="T0" y="T1"/>
                      </a:cxn>
                      <a:cxn ang="T67">
                        <a:pos x="T2" y="T3"/>
                      </a:cxn>
                      <a:cxn ang="T68">
                        <a:pos x="T4" y="T5"/>
                      </a:cxn>
                      <a:cxn ang="T69">
                        <a:pos x="T6" y="T7"/>
                      </a:cxn>
                      <a:cxn ang="T70">
                        <a:pos x="T8" y="T9"/>
                      </a:cxn>
                      <a:cxn ang="T71">
                        <a:pos x="T10" y="T11"/>
                      </a:cxn>
                      <a:cxn ang="T72">
                        <a:pos x="T12" y="T13"/>
                      </a:cxn>
                      <a:cxn ang="T73">
                        <a:pos x="T14" y="T15"/>
                      </a:cxn>
                      <a:cxn ang="T74">
                        <a:pos x="T16" y="T17"/>
                      </a:cxn>
                      <a:cxn ang="T75">
                        <a:pos x="T18" y="T19"/>
                      </a:cxn>
                      <a:cxn ang="T76">
                        <a:pos x="T20" y="T21"/>
                      </a:cxn>
                      <a:cxn ang="T77">
                        <a:pos x="T22" y="T23"/>
                      </a:cxn>
                      <a:cxn ang="T78">
                        <a:pos x="T24" y="T25"/>
                      </a:cxn>
                      <a:cxn ang="T79">
                        <a:pos x="T26" y="T27"/>
                      </a:cxn>
                      <a:cxn ang="T80">
                        <a:pos x="T28" y="T29"/>
                      </a:cxn>
                      <a:cxn ang="T81">
                        <a:pos x="T30" y="T31"/>
                      </a:cxn>
                      <a:cxn ang="T82">
                        <a:pos x="T32" y="T33"/>
                      </a:cxn>
                      <a:cxn ang="T83">
                        <a:pos x="T34" y="T35"/>
                      </a:cxn>
                      <a:cxn ang="T84">
                        <a:pos x="T36" y="T37"/>
                      </a:cxn>
                      <a:cxn ang="T85">
                        <a:pos x="T38" y="T39"/>
                      </a:cxn>
                      <a:cxn ang="T86">
                        <a:pos x="T40" y="T41"/>
                      </a:cxn>
                      <a:cxn ang="T87">
                        <a:pos x="T42" y="T43"/>
                      </a:cxn>
                      <a:cxn ang="T88">
                        <a:pos x="T44" y="T45"/>
                      </a:cxn>
                      <a:cxn ang="T89">
                        <a:pos x="T46" y="T47"/>
                      </a:cxn>
                      <a:cxn ang="T90">
                        <a:pos x="T48" y="T49"/>
                      </a:cxn>
                      <a:cxn ang="T91">
                        <a:pos x="T50" y="T51"/>
                      </a:cxn>
                      <a:cxn ang="T92">
                        <a:pos x="T52" y="T53"/>
                      </a:cxn>
                      <a:cxn ang="T93">
                        <a:pos x="T54" y="T55"/>
                      </a:cxn>
                      <a:cxn ang="T94">
                        <a:pos x="T56" y="T57"/>
                      </a:cxn>
                      <a:cxn ang="T95">
                        <a:pos x="T58" y="T59"/>
                      </a:cxn>
                      <a:cxn ang="T96">
                        <a:pos x="T60" y="T61"/>
                      </a:cxn>
                      <a:cxn ang="T97">
                        <a:pos x="T62" y="T63"/>
                      </a:cxn>
                      <a:cxn ang="T98">
                        <a:pos x="T64" y="T65"/>
                      </a:cxn>
                    </a:cxnLst>
                    <a:rect l="T99" t="T100" r="T101" b="T102"/>
                    <a:pathLst>
                      <a:path w="2" h="3">
                        <a:moveTo>
                          <a:pt x="1" y="1"/>
                        </a:moveTo>
                        <a:lnTo>
                          <a:pt x="1" y="1"/>
                        </a:lnTo>
                        <a:lnTo>
                          <a:pt x="1" y="0"/>
                        </a:lnTo>
                        <a:lnTo>
                          <a:pt x="0" y="0"/>
                        </a:lnTo>
                        <a:lnTo>
                          <a:pt x="0" y="1"/>
                        </a:lnTo>
                        <a:lnTo>
                          <a:pt x="1" y="1"/>
                        </a:lnTo>
                        <a:lnTo>
                          <a:pt x="1" y="2"/>
                        </a:lnTo>
                        <a:lnTo>
                          <a:pt x="0" y="2"/>
                        </a:lnTo>
                        <a:lnTo>
                          <a:pt x="0" y="3"/>
                        </a:lnTo>
                        <a:lnTo>
                          <a:pt x="1" y="3"/>
                        </a:lnTo>
                        <a:lnTo>
                          <a:pt x="2" y="3"/>
                        </a:lnTo>
                        <a:lnTo>
                          <a:pt x="2" y="2"/>
                        </a:lnTo>
                        <a:lnTo>
                          <a:pt x="2" y="1"/>
                        </a:lnTo>
                        <a:lnTo>
                          <a:pt x="2" y="0"/>
                        </a:lnTo>
                        <a:lnTo>
                          <a:pt x="1" y="0"/>
                        </a:lnTo>
                        <a:lnTo>
                          <a:pt x="1" y="1"/>
                        </a:lnTo>
                        <a:close/>
                      </a:path>
                    </a:pathLst>
                  </a:custGeom>
                  <a:solidFill>
                    <a:srgbClr val="FFCE85"/>
                  </a:solidFill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18526" name="Freeform 225"/>
                  <p:cNvSpPr>
                    <a:spLocks/>
                  </p:cNvSpPr>
                  <p:nvPr/>
                </p:nvSpPr>
                <p:spPr bwMode="auto">
                  <a:xfrm>
                    <a:off x="795" y="3693"/>
                    <a:ext cx="15" cy="15"/>
                  </a:xfrm>
                  <a:custGeom>
                    <a:avLst/>
                    <a:gdLst>
                      <a:gd name="T0" fmla="*/ 2147483647 w 3"/>
                      <a:gd name="T1" fmla="*/ 2147483647 h 3"/>
                      <a:gd name="T2" fmla="*/ 2147483647 w 3"/>
                      <a:gd name="T3" fmla="*/ 2147483647 h 3"/>
                      <a:gd name="T4" fmla="*/ 2147483647 w 3"/>
                      <a:gd name="T5" fmla="*/ 2147483647 h 3"/>
                      <a:gd name="T6" fmla="*/ 2147483647 w 3"/>
                      <a:gd name="T7" fmla="*/ 2147483647 h 3"/>
                      <a:gd name="T8" fmla="*/ 2147483647 w 3"/>
                      <a:gd name="T9" fmla="*/ 2147483647 h 3"/>
                      <a:gd name="T10" fmla="*/ 2147483647 w 3"/>
                      <a:gd name="T11" fmla="*/ 2147483647 h 3"/>
                      <a:gd name="T12" fmla="*/ 2147483647 w 3"/>
                      <a:gd name="T13" fmla="*/ 2147483647 h 3"/>
                      <a:gd name="T14" fmla="*/ 2147483647 w 3"/>
                      <a:gd name="T15" fmla="*/ 2147483647 h 3"/>
                      <a:gd name="T16" fmla="*/ 2147483647 w 3"/>
                      <a:gd name="T17" fmla="*/ 2147483647 h 3"/>
                      <a:gd name="T18" fmla="*/ 2147483647 w 3"/>
                      <a:gd name="T19" fmla="*/ 2147483647 h 3"/>
                      <a:gd name="T20" fmla="*/ 2147483647 w 3"/>
                      <a:gd name="T21" fmla="*/ 2147483647 h 3"/>
                      <a:gd name="T22" fmla="*/ 2147483647 w 3"/>
                      <a:gd name="T23" fmla="*/ 2147483647 h 3"/>
                      <a:gd name="T24" fmla="*/ 2147483647 w 3"/>
                      <a:gd name="T25" fmla="*/ 0 h 3"/>
                      <a:gd name="T26" fmla="*/ 0 w 3"/>
                      <a:gd name="T27" fmla="*/ 0 h 3"/>
                      <a:gd name="T28" fmla="*/ 0 w 3"/>
                      <a:gd name="T29" fmla="*/ 0 h 3"/>
                      <a:gd name="T30" fmla="*/ 0 w 3"/>
                      <a:gd name="T31" fmla="*/ 0 h 3"/>
                      <a:gd name="T32" fmla="*/ 0 w 3"/>
                      <a:gd name="T33" fmla="*/ 0 h 3"/>
                      <a:gd name="T34" fmla="*/ 0 w 3"/>
                      <a:gd name="T35" fmla="*/ 0 h 3"/>
                      <a:gd name="T36" fmla="*/ 0 w 3"/>
                      <a:gd name="T37" fmla="*/ 0 h 3"/>
                      <a:gd name="T38" fmla="*/ 0 w 3"/>
                      <a:gd name="T39" fmla="*/ 0 h 3"/>
                      <a:gd name="T40" fmla="*/ 0 w 3"/>
                      <a:gd name="T41" fmla="*/ 2147483647 h 3"/>
                      <a:gd name="T42" fmla="*/ 0 w 3"/>
                      <a:gd name="T43" fmla="*/ 2147483647 h 3"/>
                      <a:gd name="T44" fmla="*/ 0 w 3"/>
                      <a:gd name="T45" fmla="*/ 2147483647 h 3"/>
                      <a:gd name="T46" fmla="*/ 0 w 3"/>
                      <a:gd name="T47" fmla="*/ 2147483647 h 3"/>
                      <a:gd name="T48" fmla="*/ 2147483647 w 3"/>
                      <a:gd name="T49" fmla="*/ 2147483647 h 3"/>
                      <a:gd name="T50" fmla="*/ 2147483647 w 3"/>
                      <a:gd name="T51" fmla="*/ 2147483647 h 3"/>
                      <a:gd name="T52" fmla="*/ 2147483647 w 3"/>
                      <a:gd name="T53" fmla="*/ 2147483647 h 3"/>
                      <a:gd name="T54" fmla="*/ 2147483647 w 3"/>
                      <a:gd name="T55" fmla="*/ 2147483647 h 3"/>
                      <a:gd name="T56" fmla="*/ 2147483647 w 3"/>
                      <a:gd name="T57" fmla="*/ 2147483647 h 3"/>
                      <a:gd name="T58" fmla="*/ 2147483647 w 3"/>
                      <a:gd name="T59" fmla="*/ 2147483647 h 3"/>
                      <a:gd name="T60" fmla="*/ 2147483647 w 3"/>
                      <a:gd name="T61" fmla="*/ 2147483647 h 3"/>
                      <a:gd name="T62" fmla="*/ 2147483647 w 3"/>
                      <a:gd name="T63" fmla="*/ 2147483647 h 3"/>
                      <a:gd name="T64" fmla="*/ 2147483647 w 3"/>
                      <a:gd name="T65" fmla="*/ 2147483647 h 3"/>
                      <a:gd name="T66" fmla="*/ 2147483647 w 3"/>
                      <a:gd name="T67" fmla="*/ 2147483647 h 3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w 3"/>
                      <a:gd name="T103" fmla="*/ 0 h 3"/>
                      <a:gd name="T104" fmla="*/ 3 w 3"/>
                      <a:gd name="T105" fmla="*/ 3 h 3"/>
                    </a:gdLst>
                    <a:ahLst/>
                    <a:cxnLst>
                      <a:cxn ang="T68">
                        <a:pos x="T0" y="T1"/>
                      </a:cxn>
                      <a:cxn ang="T69">
                        <a:pos x="T2" y="T3"/>
                      </a:cxn>
                      <a:cxn ang="T70">
                        <a:pos x="T4" y="T5"/>
                      </a:cxn>
                      <a:cxn ang="T71">
                        <a:pos x="T6" y="T7"/>
                      </a:cxn>
                      <a:cxn ang="T72">
                        <a:pos x="T8" y="T9"/>
                      </a:cxn>
                      <a:cxn ang="T73">
                        <a:pos x="T10" y="T11"/>
                      </a:cxn>
                      <a:cxn ang="T74">
                        <a:pos x="T12" y="T13"/>
                      </a:cxn>
                      <a:cxn ang="T75">
                        <a:pos x="T14" y="T15"/>
                      </a:cxn>
                      <a:cxn ang="T76">
                        <a:pos x="T16" y="T17"/>
                      </a:cxn>
                      <a:cxn ang="T77">
                        <a:pos x="T18" y="T19"/>
                      </a:cxn>
                      <a:cxn ang="T78">
                        <a:pos x="T20" y="T21"/>
                      </a:cxn>
                      <a:cxn ang="T79">
                        <a:pos x="T22" y="T23"/>
                      </a:cxn>
                      <a:cxn ang="T80">
                        <a:pos x="T24" y="T25"/>
                      </a:cxn>
                      <a:cxn ang="T81">
                        <a:pos x="T26" y="T27"/>
                      </a:cxn>
                      <a:cxn ang="T82">
                        <a:pos x="T28" y="T29"/>
                      </a:cxn>
                      <a:cxn ang="T83">
                        <a:pos x="T30" y="T31"/>
                      </a:cxn>
                      <a:cxn ang="T84">
                        <a:pos x="T32" y="T33"/>
                      </a:cxn>
                      <a:cxn ang="T85">
                        <a:pos x="T34" y="T35"/>
                      </a:cxn>
                      <a:cxn ang="T86">
                        <a:pos x="T36" y="T37"/>
                      </a:cxn>
                      <a:cxn ang="T87">
                        <a:pos x="T38" y="T39"/>
                      </a:cxn>
                      <a:cxn ang="T88">
                        <a:pos x="T40" y="T41"/>
                      </a:cxn>
                      <a:cxn ang="T89">
                        <a:pos x="T42" y="T43"/>
                      </a:cxn>
                      <a:cxn ang="T90">
                        <a:pos x="T44" y="T45"/>
                      </a:cxn>
                      <a:cxn ang="T91">
                        <a:pos x="T46" y="T47"/>
                      </a:cxn>
                      <a:cxn ang="T92">
                        <a:pos x="T48" y="T49"/>
                      </a:cxn>
                      <a:cxn ang="T93">
                        <a:pos x="T50" y="T51"/>
                      </a:cxn>
                      <a:cxn ang="T94">
                        <a:pos x="T52" y="T53"/>
                      </a:cxn>
                      <a:cxn ang="T95">
                        <a:pos x="T54" y="T55"/>
                      </a:cxn>
                      <a:cxn ang="T96">
                        <a:pos x="T56" y="T57"/>
                      </a:cxn>
                      <a:cxn ang="T97">
                        <a:pos x="T58" y="T59"/>
                      </a:cxn>
                      <a:cxn ang="T98">
                        <a:pos x="T60" y="T61"/>
                      </a:cxn>
                      <a:cxn ang="T99">
                        <a:pos x="T62" y="T63"/>
                      </a:cxn>
                      <a:cxn ang="T100">
                        <a:pos x="T64" y="T65"/>
                      </a:cxn>
                      <a:cxn ang="T101">
                        <a:pos x="T66" y="T67"/>
                      </a:cxn>
                    </a:cxnLst>
                    <a:rect l="T102" t="T103" r="T104" b="T105"/>
                    <a:pathLst>
                      <a:path w="3" h="3">
                        <a:moveTo>
                          <a:pt x="3" y="3"/>
                        </a:moveTo>
                        <a:lnTo>
                          <a:pt x="3" y="3"/>
                        </a:lnTo>
                        <a:lnTo>
                          <a:pt x="2" y="2"/>
                        </a:lnTo>
                        <a:lnTo>
                          <a:pt x="1" y="1"/>
                        </a:lnTo>
                        <a:lnTo>
                          <a:pt x="1" y="0"/>
                        </a:lnTo>
                        <a:lnTo>
                          <a:pt x="0" y="0"/>
                        </a:lnTo>
                        <a:lnTo>
                          <a:pt x="0" y="1"/>
                        </a:lnTo>
                        <a:lnTo>
                          <a:pt x="1" y="1"/>
                        </a:lnTo>
                        <a:lnTo>
                          <a:pt x="1" y="2"/>
                        </a:lnTo>
                        <a:lnTo>
                          <a:pt x="2" y="3"/>
                        </a:lnTo>
                        <a:lnTo>
                          <a:pt x="3" y="3"/>
                        </a:lnTo>
                        <a:close/>
                      </a:path>
                    </a:pathLst>
                  </a:custGeom>
                  <a:solidFill>
                    <a:srgbClr val="FFCE85"/>
                  </a:solidFill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18527" name="Freeform 226"/>
                  <p:cNvSpPr>
                    <a:spLocks/>
                  </p:cNvSpPr>
                  <p:nvPr/>
                </p:nvSpPr>
                <p:spPr bwMode="auto">
                  <a:xfrm>
                    <a:off x="768" y="3683"/>
                    <a:ext cx="19" cy="10"/>
                  </a:xfrm>
                  <a:custGeom>
                    <a:avLst/>
                    <a:gdLst>
                      <a:gd name="T0" fmla="*/ 0 w 4"/>
                      <a:gd name="T1" fmla="*/ 2147483647 h 2"/>
                      <a:gd name="T2" fmla="*/ 0 w 4"/>
                      <a:gd name="T3" fmla="*/ 2147483647 h 2"/>
                      <a:gd name="T4" fmla="*/ 2147483647 w 4"/>
                      <a:gd name="T5" fmla="*/ 0 h 2"/>
                      <a:gd name="T6" fmla="*/ 2147483647 w 4"/>
                      <a:gd name="T7" fmla="*/ 0 h 2"/>
                      <a:gd name="T8" fmla="*/ 2147483647 w 4"/>
                      <a:gd name="T9" fmla="*/ 0 h 2"/>
                      <a:gd name="T10" fmla="*/ 2147483647 w 4"/>
                      <a:gd name="T11" fmla="*/ 0 h 2"/>
                      <a:gd name="T12" fmla="*/ 2147483647 w 4"/>
                      <a:gd name="T13" fmla="*/ 0 h 2"/>
                      <a:gd name="T14" fmla="*/ 2147483647 w 4"/>
                      <a:gd name="T15" fmla="*/ 0 h 2"/>
                      <a:gd name="T16" fmla="*/ 2147483647 w 4"/>
                      <a:gd name="T17" fmla="*/ 2147483647 h 2"/>
                      <a:gd name="T18" fmla="*/ 2147483647 w 4"/>
                      <a:gd name="T19" fmla="*/ 2147483647 h 2"/>
                      <a:gd name="T20" fmla="*/ 2147483647 w 4"/>
                      <a:gd name="T21" fmla="*/ 2147483647 h 2"/>
                      <a:gd name="T22" fmla="*/ 2147483647 w 4"/>
                      <a:gd name="T23" fmla="*/ 2147483647 h 2"/>
                      <a:gd name="T24" fmla="*/ 2147483647 w 4"/>
                      <a:gd name="T25" fmla="*/ 2147483647 h 2"/>
                      <a:gd name="T26" fmla="*/ 2147483647 w 4"/>
                      <a:gd name="T27" fmla="*/ 2147483647 h 2"/>
                      <a:gd name="T28" fmla="*/ 2147483647 w 4"/>
                      <a:gd name="T29" fmla="*/ 2147483647 h 2"/>
                      <a:gd name="T30" fmla="*/ 2147483647 w 4"/>
                      <a:gd name="T31" fmla="*/ 2147483647 h 2"/>
                      <a:gd name="T32" fmla="*/ 2147483647 w 4"/>
                      <a:gd name="T33" fmla="*/ 2147483647 h 2"/>
                      <a:gd name="T34" fmla="*/ 2147483647 w 4"/>
                      <a:gd name="T35" fmla="*/ 2147483647 h 2"/>
                      <a:gd name="T36" fmla="*/ 2147483647 w 4"/>
                      <a:gd name="T37" fmla="*/ 2147483647 h 2"/>
                      <a:gd name="T38" fmla="*/ 2147483647 w 4"/>
                      <a:gd name="T39" fmla="*/ 2147483647 h 2"/>
                      <a:gd name="T40" fmla="*/ 2147483647 w 4"/>
                      <a:gd name="T41" fmla="*/ 2147483647 h 2"/>
                      <a:gd name="T42" fmla="*/ 2147483647 w 4"/>
                      <a:gd name="T43" fmla="*/ 2147483647 h 2"/>
                      <a:gd name="T44" fmla="*/ 2147483647 w 4"/>
                      <a:gd name="T45" fmla="*/ 2147483647 h 2"/>
                      <a:gd name="T46" fmla="*/ 2147483647 w 4"/>
                      <a:gd name="T47" fmla="*/ 2147483647 h 2"/>
                      <a:gd name="T48" fmla="*/ 2147483647 w 4"/>
                      <a:gd name="T49" fmla="*/ 2147483647 h 2"/>
                      <a:gd name="T50" fmla="*/ 2147483647 w 4"/>
                      <a:gd name="T51" fmla="*/ 2147483647 h 2"/>
                      <a:gd name="T52" fmla="*/ 2147483647 w 4"/>
                      <a:gd name="T53" fmla="*/ 2147483647 h 2"/>
                      <a:gd name="T54" fmla="*/ 2147483647 w 4"/>
                      <a:gd name="T55" fmla="*/ 2147483647 h 2"/>
                      <a:gd name="T56" fmla="*/ 2147483647 w 4"/>
                      <a:gd name="T57" fmla="*/ 2147483647 h 2"/>
                      <a:gd name="T58" fmla="*/ 2147483647 w 4"/>
                      <a:gd name="T59" fmla="*/ 2147483647 h 2"/>
                      <a:gd name="T60" fmla="*/ 2147483647 w 4"/>
                      <a:gd name="T61" fmla="*/ 2147483647 h 2"/>
                      <a:gd name="T62" fmla="*/ 2147483647 w 4"/>
                      <a:gd name="T63" fmla="*/ 2147483647 h 2"/>
                      <a:gd name="T64" fmla="*/ 2147483647 w 4"/>
                      <a:gd name="T65" fmla="*/ 2147483647 h 2"/>
                      <a:gd name="T66" fmla="*/ 2147483647 w 4"/>
                      <a:gd name="T67" fmla="*/ 2147483647 h 2"/>
                      <a:gd name="T68" fmla="*/ 2147483647 w 4"/>
                      <a:gd name="T69" fmla="*/ 2147483647 h 2"/>
                      <a:gd name="T70" fmla="*/ 2147483647 w 4"/>
                      <a:gd name="T71" fmla="*/ 2147483647 h 2"/>
                      <a:gd name="T72" fmla="*/ 2147483647 w 4"/>
                      <a:gd name="T73" fmla="*/ 2147483647 h 2"/>
                      <a:gd name="T74" fmla="*/ 2147483647 w 4"/>
                      <a:gd name="T75" fmla="*/ 2147483647 h 2"/>
                      <a:gd name="T76" fmla="*/ 2147483647 w 4"/>
                      <a:gd name="T77" fmla="*/ 2147483647 h 2"/>
                      <a:gd name="T78" fmla="*/ 2147483647 w 4"/>
                      <a:gd name="T79" fmla="*/ 2147483647 h 2"/>
                      <a:gd name="T80" fmla="*/ 2147483647 w 4"/>
                      <a:gd name="T81" fmla="*/ 2147483647 h 2"/>
                      <a:gd name="T82" fmla="*/ 2147483647 w 4"/>
                      <a:gd name="T83" fmla="*/ 2147483647 h 2"/>
                      <a:gd name="T84" fmla="*/ 2147483647 w 4"/>
                      <a:gd name="T85" fmla="*/ 2147483647 h 2"/>
                      <a:gd name="T86" fmla="*/ 2147483647 w 4"/>
                      <a:gd name="T87" fmla="*/ 2147483647 h 2"/>
                      <a:gd name="T88" fmla="*/ 2147483647 w 4"/>
                      <a:gd name="T89" fmla="*/ 2147483647 h 2"/>
                      <a:gd name="T90" fmla="*/ 2147483647 w 4"/>
                      <a:gd name="T91" fmla="*/ 2147483647 h 2"/>
                      <a:gd name="T92" fmla="*/ 2147483647 w 4"/>
                      <a:gd name="T93" fmla="*/ 2147483647 h 2"/>
                      <a:gd name="T94" fmla="*/ 0 w 4"/>
                      <a:gd name="T95" fmla="*/ 2147483647 h 2"/>
                      <a:gd name="T96" fmla="*/ 0 w 4"/>
                      <a:gd name="T97" fmla="*/ 2147483647 h 2"/>
                      <a:gd name="T98" fmla="*/ 0 w 4"/>
                      <a:gd name="T99" fmla="*/ 2147483647 h 2"/>
                      <a:gd name="T100" fmla="*/ 0 w 4"/>
                      <a:gd name="T101" fmla="*/ 2147483647 h 2"/>
                      <a:gd name="T102" fmla="*/ 0 w 4"/>
                      <a:gd name="T103" fmla="*/ 2147483647 h 2"/>
                      <a:gd name="T104" fmla="*/ 0 w 4"/>
                      <a:gd name="T105" fmla="*/ 2147483647 h 2"/>
                      <a:gd name="T106" fmla="*/ 0 w 4"/>
                      <a:gd name="T107" fmla="*/ 2147483647 h 2"/>
                      <a:gd name="T108" fmla="*/ 0 w 4"/>
                      <a:gd name="T109" fmla="*/ 2147483647 h 2"/>
                      <a:gd name="T110" fmla="*/ 0 w 4"/>
                      <a:gd name="T111" fmla="*/ 2147483647 h 2"/>
                      <a:gd name="T112" fmla="*/ 0 w 4"/>
                      <a:gd name="T113" fmla="*/ 2147483647 h 2"/>
                      <a:gd name="T114" fmla="*/ 0 w 4"/>
                      <a:gd name="T115" fmla="*/ 2147483647 h 2"/>
                      <a:gd name="T116" fmla="*/ 0 w 4"/>
                      <a:gd name="T117" fmla="*/ 2147483647 h 2"/>
                      <a:gd name="T118" fmla="*/ 0 w 4"/>
                      <a:gd name="T119" fmla="*/ 2147483647 h 2"/>
                      <a:gd name="T120" fmla="*/ 0 w 4"/>
                      <a:gd name="T121" fmla="*/ 2147483647 h 2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60000 65536"/>
                      <a:gd name="T178" fmla="*/ 0 60000 65536"/>
                      <a:gd name="T179" fmla="*/ 0 60000 65536"/>
                      <a:gd name="T180" fmla="*/ 0 60000 65536"/>
                      <a:gd name="T181" fmla="*/ 0 60000 65536"/>
                      <a:gd name="T182" fmla="*/ 0 60000 65536"/>
                      <a:gd name="T183" fmla="*/ 0 w 4"/>
                      <a:gd name="T184" fmla="*/ 0 h 2"/>
                      <a:gd name="T185" fmla="*/ 4 w 4"/>
                      <a:gd name="T186" fmla="*/ 2 h 2"/>
                    </a:gdLst>
                    <a:ahLst/>
                    <a:cxnLst>
                      <a:cxn ang="T122">
                        <a:pos x="T0" y="T1"/>
                      </a:cxn>
                      <a:cxn ang="T123">
                        <a:pos x="T2" y="T3"/>
                      </a:cxn>
                      <a:cxn ang="T124">
                        <a:pos x="T4" y="T5"/>
                      </a:cxn>
                      <a:cxn ang="T125">
                        <a:pos x="T6" y="T7"/>
                      </a:cxn>
                      <a:cxn ang="T126">
                        <a:pos x="T8" y="T9"/>
                      </a:cxn>
                      <a:cxn ang="T127">
                        <a:pos x="T10" y="T11"/>
                      </a:cxn>
                      <a:cxn ang="T128">
                        <a:pos x="T12" y="T13"/>
                      </a:cxn>
                      <a:cxn ang="T129">
                        <a:pos x="T14" y="T15"/>
                      </a:cxn>
                      <a:cxn ang="T130">
                        <a:pos x="T16" y="T17"/>
                      </a:cxn>
                      <a:cxn ang="T131">
                        <a:pos x="T18" y="T19"/>
                      </a:cxn>
                      <a:cxn ang="T132">
                        <a:pos x="T20" y="T21"/>
                      </a:cxn>
                      <a:cxn ang="T133">
                        <a:pos x="T22" y="T23"/>
                      </a:cxn>
                      <a:cxn ang="T134">
                        <a:pos x="T24" y="T25"/>
                      </a:cxn>
                      <a:cxn ang="T135">
                        <a:pos x="T26" y="T27"/>
                      </a:cxn>
                      <a:cxn ang="T136">
                        <a:pos x="T28" y="T29"/>
                      </a:cxn>
                      <a:cxn ang="T137">
                        <a:pos x="T30" y="T31"/>
                      </a:cxn>
                      <a:cxn ang="T138">
                        <a:pos x="T32" y="T33"/>
                      </a:cxn>
                      <a:cxn ang="T139">
                        <a:pos x="T34" y="T35"/>
                      </a:cxn>
                      <a:cxn ang="T140">
                        <a:pos x="T36" y="T37"/>
                      </a:cxn>
                      <a:cxn ang="T141">
                        <a:pos x="T38" y="T39"/>
                      </a:cxn>
                      <a:cxn ang="T142">
                        <a:pos x="T40" y="T41"/>
                      </a:cxn>
                      <a:cxn ang="T143">
                        <a:pos x="T42" y="T43"/>
                      </a:cxn>
                      <a:cxn ang="T144">
                        <a:pos x="T44" y="T45"/>
                      </a:cxn>
                      <a:cxn ang="T145">
                        <a:pos x="T46" y="T47"/>
                      </a:cxn>
                      <a:cxn ang="T146">
                        <a:pos x="T48" y="T49"/>
                      </a:cxn>
                      <a:cxn ang="T147">
                        <a:pos x="T50" y="T51"/>
                      </a:cxn>
                      <a:cxn ang="T148">
                        <a:pos x="T52" y="T53"/>
                      </a:cxn>
                      <a:cxn ang="T149">
                        <a:pos x="T54" y="T55"/>
                      </a:cxn>
                      <a:cxn ang="T150">
                        <a:pos x="T56" y="T57"/>
                      </a:cxn>
                      <a:cxn ang="T151">
                        <a:pos x="T58" y="T59"/>
                      </a:cxn>
                      <a:cxn ang="T152">
                        <a:pos x="T60" y="T61"/>
                      </a:cxn>
                      <a:cxn ang="T153">
                        <a:pos x="T62" y="T63"/>
                      </a:cxn>
                      <a:cxn ang="T154">
                        <a:pos x="T64" y="T65"/>
                      </a:cxn>
                      <a:cxn ang="T155">
                        <a:pos x="T66" y="T67"/>
                      </a:cxn>
                      <a:cxn ang="T156">
                        <a:pos x="T68" y="T69"/>
                      </a:cxn>
                      <a:cxn ang="T157">
                        <a:pos x="T70" y="T71"/>
                      </a:cxn>
                      <a:cxn ang="T158">
                        <a:pos x="T72" y="T73"/>
                      </a:cxn>
                      <a:cxn ang="T159">
                        <a:pos x="T74" y="T75"/>
                      </a:cxn>
                      <a:cxn ang="T160">
                        <a:pos x="T76" y="T77"/>
                      </a:cxn>
                      <a:cxn ang="T161">
                        <a:pos x="T78" y="T79"/>
                      </a:cxn>
                      <a:cxn ang="T162">
                        <a:pos x="T80" y="T81"/>
                      </a:cxn>
                      <a:cxn ang="T163">
                        <a:pos x="T82" y="T83"/>
                      </a:cxn>
                      <a:cxn ang="T164">
                        <a:pos x="T84" y="T85"/>
                      </a:cxn>
                      <a:cxn ang="T165">
                        <a:pos x="T86" y="T87"/>
                      </a:cxn>
                      <a:cxn ang="T166">
                        <a:pos x="T88" y="T89"/>
                      </a:cxn>
                      <a:cxn ang="T167">
                        <a:pos x="T90" y="T91"/>
                      </a:cxn>
                      <a:cxn ang="T168">
                        <a:pos x="T92" y="T93"/>
                      </a:cxn>
                      <a:cxn ang="T169">
                        <a:pos x="T94" y="T95"/>
                      </a:cxn>
                      <a:cxn ang="T170">
                        <a:pos x="T96" y="T97"/>
                      </a:cxn>
                      <a:cxn ang="T171">
                        <a:pos x="T98" y="T99"/>
                      </a:cxn>
                      <a:cxn ang="T172">
                        <a:pos x="T100" y="T101"/>
                      </a:cxn>
                      <a:cxn ang="T173">
                        <a:pos x="T102" y="T103"/>
                      </a:cxn>
                      <a:cxn ang="T174">
                        <a:pos x="T104" y="T105"/>
                      </a:cxn>
                      <a:cxn ang="T175">
                        <a:pos x="T106" y="T107"/>
                      </a:cxn>
                      <a:cxn ang="T176">
                        <a:pos x="T108" y="T109"/>
                      </a:cxn>
                      <a:cxn ang="T177">
                        <a:pos x="T110" y="T111"/>
                      </a:cxn>
                      <a:cxn ang="T178">
                        <a:pos x="T112" y="T113"/>
                      </a:cxn>
                      <a:cxn ang="T179">
                        <a:pos x="T114" y="T115"/>
                      </a:cxn>
                      <a:cxn ang="T180">
                        <a:pos x="T116" y="T117"/>
                      </a:cxn>
                      <a:cxn ang="T181">
                        <a:pos x="T118" y="T119"/>
                      </a:cxn>
                      <a:cxn ang="T182">
                        <a:pos x="T120" y="T121"/>
                      </a:cxn>
                    </a:cxnLst>
                    <a:rect l="T183" t="T184" r="T185" b="T186"/>
                    <a:pathLst>
                      <a:path w="4" h="2">
                        <a:moveTo>
                          <a:pt x="0" y="1"/>
                        </a:moveTo>
                        <a:lnTo>
                          <a:pt x="0" y="1"/>
                        </a:lnTo>
                        <a:lnTo>
                          <a:pt x="1" y="0"/>
                        </a:lnTo>
                        <a:lnTo>
                          <a:pt x="2" y="0"/>
                        </a:lnTo>
                        <a:lnTo>
                          <a:pt x="3" y="0"/>
                        </a:lnTo>
                        <a:lnTo>
                          <a:pt x="3" y="1"/>
                        </a:lnTo>
                        <a:lnTo>
                          <a:pt x="4" y="1"/>
                        </a:lnTo>
                        <a:lnTo>
                          <a:pt x="4" y="2"/>
                        </a:lnTo>
                        <a:lnTo>
                          <a:pt x="3" y="1"/>
                        </a:lnTo>
                        <a:lnTo>
                          <a:pt x="3" y="2"/>
                        </a:lnTo>
                        <a:lnTo>
                          <a:pt x="2" y="2"/>
                        </a:lnTo>
                        <a:lnTo>
                          <a:pt x="1" y="2"/>
                        </a:lnTo>
                        <a:lnTo>
                          <a:pt x="1" y="1"/>
                        </a:lnTo>
                        <a:lnTo>
                          <a:pt x="0" y="1"/>
                        </a:lnTo>
                        <a:close/>
                      </a:path>
                    </a:pathLst>
                  </a:custGeom>
                  <a:solidFill>
                    <a:srgbClr val="FFCE85"/>
                  </a:solidFill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/>
                  </a:p>
                </p:txBody>
              </p:sp>
            </p:grpSp>
            <p:sp>
              <p:nvSpPr>
                <p:cNvPr id="18507" name="Freeform 227"/>
                <p:cNvSpPr>
                  <a:spLocks/>
                </p:cNvSpPr>
                <p:nvPr/>
              </p:nvSpPr>
              <p:spPr bwMode="auto">
                <a:xfrm>
                  <a:off x="3474" y="2596"/>
                  <a:ext cx="395" cy="322"/>
                </a:xfrm>
                <a:custGeom>
                  <a:avLst/>
                  <a:gdLst>
                    <a:gd name="T0" fmla="*/ 2147483647 w 77"/>
                    <a:gd name="T1" fmla="*/ 2147483647 h 66"/>
                    <a:gd name="T2" fmla="*/ 2147483647 w 77"/>
                    <a:gd name="T3" fmla="*/ 2147483647 h 66"/>
                    <a:gd name="T4" fmla="*/ 2147483647 w 77"/>
                    <a:gd name="T5" fmla="*/ 2147483647 h 66"/>
                    <a:gd name="T6" fmla="*/ 2147483647 w 77"/>
                    <a:gd name="T7" fmla="*/ 2147483647 h 66"/>
                    <a:gd name="T8" fmla="*/ 2147483647 w 77"/>
                    <a:gd name="T9" fmla="*/ 2147483647 h 66"/>
                    <a:gd name="T10" fmla="*/ 2147483647 w 77"/>
                    <a:gd name="T11" fmla="*/ 2147483647 h 66"/>
                    <a:gd name="T12" fmla="*/ 2147483647 w 77"/>
                    <a:gd name="T13" fmla="*/ 2147483647 h 66"/>
                    <a:gd name="T14" fmla="*/ 2147483647 w 77"/>
                    <a:gd name="T15" fmla="*/ 2147483647 h 66"/>
                    <a:gd name="T16" fmla="*/ 2147483647 w 77"/>
                    <a:gd name="T17" fmla="*/ 2147483647 h 66"/>
                    <a:gd name="T18" fmla="*/ 2147483647 w 77"/>
                    <a:gd name="T19" fmla="*/ 2147483647 h 66"/>
                    <a:gd name="T20" fmla="*/ 2147483647 w 77"/>
                    <a:gd name="T21" fmla="*/ 2147483647 h 66"/>
                    <a:gd name="T22" fmla="*/ 2147483647 w 77"/>
                    <a:gd name="T23" fmla="*/ 2147483647 h 66"/>
                    <a:gd name="T24" fmla="*/ 2147483647 w 77"/>
                    <a:gd name="T25" fmla="*/ 2147483647 h 66"/>
                    <a:gd name="T26" fmla="*/ 2147483647 w 77"/>
                    <a:gd name="T27" fmla="*/ 2147483647 h 66"/>
                    <a:gd name="T28" fmla="*/ 2147483647 w 77"/>
                    <a:gd name="T29" fmla="*/ 2147483647 h 66"/>
                    <a:gd name="T30" fmla="*/ 2147483647 w 77"/>
                    <a:gd name="T31" fmla="*/ 2147483647 h 66"/>
                    <a:gd name="T32" fmla="*/ 2147483647 w 77"/>
                    <a:gd name="T33" fmla="*/ 2147483647 h 66"/>
                    <a:gd name="T34" fmla="*/ 2147483647 w 77"/>
                    <a:gd name="T35" fmla="*/ 2147483647 h 66"/>
                    <a:gd name="T36" fmla="*/ 2147483647 w 77"/>
                    <a:gd name="T37" fmla="*/ 2147483647 h 66"/>
                    <a:gd name="T38" fmla="*/ 2147483647 w 77"/>
                    <a:gd name="T39" fmla="*/ 2147483647 h 66"/>
                    <a:gd name="T40" fmla="*/ 2147483647 w 77"/>
                    <a:gd name="T41" fmla="*/ 2147483647 h 66"/>
                    <a:gd name="T42" fmla="*/ 2147483647 w 77"/>
                    <a:gd name="T43" fmla="*/ 2147483647 h 66"/>
                    <a:gd name="T44" fmla="*/ 2147483647 w 77"/>
                    <a:gd name="T45" fmla="*/ 2147483647 h 66"/>
                    <a:gd name="T46" fmla="*/ 2147483647 w 77"/>
                    <a:gd name="T47" fmla="*/ 2147483647 h 66"/>
                    <a:gd name="T48" fmla="*/ 2147483647 w 77"/>
                    <a:gd name="T49" fmla="*/ 2147483647 h 66"/>
                    <a:gd name="T50" fmla="*/ 2147483647 w 77"/>
                    <a:gd name="T51" fmla="*/ 2147483647 h 66"/>
                    <a:gd name="T52" fmla="*/ 2147483647 w 77"/>
                    <a:gd name="T53" fmla="*/ 2147483647 h 66"/>
                    <a:gd name="T54" fmla="*/ 2147483647 w 77"/>
                    <a:gd name="T55" fmla="*/ 2147483647 h 66"/>
                    <a:gd name="T56" fmla="*/ 2147483647 w 77"/>
                    <a:gd name="T57" fmla="*/ 2147483647 h 66"/>
                    <a:gd name="T58" fmla="*/ 2147483647 w 77"/>
                    <a:gd name="T59" fmla="*/ 2147483647 h 66"/>
                    <a:gd name="T60" fmla="*/ 2147483647 w 77"/>
                    <a:gd name="T61" fmla="*/ 2147483647 h 66"/>
                    <a:gd name="T62" fmla="*/ 2147483647 w 77"/>
                    <a:gd name="T63" fmla="*/ 2147483647 h 66"/>
                    <a:gd name="T64" fmla="*/ 2147483647 w 77"/>
                    <a:gd name="T65" fmla="*/ 2147483647 h 66"/>
                    <a:gd name="T66" fmla="*/ 2147483647 w 77"/>
                    <a:gd name="T67" fmla="*/ 2147483647 h 66"/>
                    <a:gd name="T68" fmla="*/ 2147483647 w 77"/>
                    <a:gd name="T69" fmla="*/ 2147483647 h 66"/>
                    <a:gd name="T70" fmla="*/ 2147483647 w 77"/>
                    <a:gd name="T71" fmla="*/ 2147483647 h 66"/>
                    <a:gd name="T72" fmla="*/ 2147483647 w 77"/>
                    <a:gd name="T73" fmla="*/ 2147483647 h 66"/>
                    <a:gd name="T74" fmla="*/ 2147483647 w 77"/>
                    <a:gd name="T75" fmla="*/ 2147483647 h 66"/>
                    <a:gd name="T76" fmla="*/ 2147483647 w 77"/>
                    <a:gd name="T77" fmla="*/ 2147483647 h 66"/>
                    <a:gd name="T78" fmla="*/ 2147483647 w 77"/>
                    <a:gd name="T79" fmla="*/ 2147483647 h 66"/>
                    <a:gd name="T80" fmla="*/ 2147483647 w 77"/>
                    <a:gd name="T81" fmla="*/ 2147483647 h 66"/>
                    <a:gd name="T82" fmla="*/ 2147483647 w 77"/>
                    <a:gd name="T83" fmla="*/ 2147483647 h 66"/>
                    <a:gd name="T84" fmla="*/ 0 w 77"/>
                    <a:gd name="T85" fmla="*/ 2147483647 h 6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77"/>
                    <a:gd name="T130" fmla="*/ 0 h 66"/>
                    <a:gd name="T131" fmla="*/ 77 w 77"/>
                    <a:gd name="T132" fmla="*/ 66 h 6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77" h="66">
                      <a:moveTo>
                        <a:pt x="0" y="1"/>
                      </a:moveTo>
                      <a:lnTo>
                        <a:pt x="42" y="0"/>
                      </a:lnTo>
                      <a:lnTo>
                        <a:pt x="41" y="1"/>
                      </a:lnTo>
                      <a:lnTo>
                        <a:pt x="43" y="5"/>
                      </a:lnTo>
                      <a:lnTo>
                        <a:pt x="43" y="8"/>
                      </a:lnTo>
                      <a:lnTo>
                        <a:pt x="44" y="10"/>
                      </a:lnTo>
                      <a:lnTo>
                        <a:pt x="45" y="11"/>
                      </a:lnTo>
                      <a:lnTo>
                        <a:pt x="45" y="12"/>
                      </a:lnTo>
                      <a:lnTo>
                        <a:pt x="43" y="13"/>
                      </a:lnTo>
                      <a:lnTo>
                        <a:pt x="43" y="14"/>
                      </a:lnTo>
                      <a:lnTo>
                        <a:pt x="42" y="17"/>
                      </a:lnTo>
                      <a:lnTo>
                        <a:pt x="40" y="22"/>
                      </a:lnTo>
                      <a:lnTo>
                        <a:pt x="37" y="29"/>
                      </a:lnTo>
                      <a:lnTo>
                        <a:pt x="37" y="34"/>
                      </a:lnTo>
                      <a:lnTo>
                        <a:pt x="64" y="33"/>
                      </a:lnTo>
                      <a:lnTo>
                        <a:pt x="64" y="34"/>
                      </a:lnTo>
                      <a:lnTo>
                        <a:pt x="63" y="36"/>
                      </a:lnTo>
                      <a:lnTo>
                        <a:pt x="64" y="40"/>
                      </a:lnTo>
                      <a:lnTo>
                        <a:pt x="66" y="43"/>
                      </a:lnTo>
                      <a:lnTo>
                        <a:pt x="67" y="46"/>
                      </a:lnTo>
                      <a:lnTo>
                        <a:pt x="63" y="45"/>
                      </a:lnTo>
                      <a:lnTo>
                        <a:pt x="60" y="44"/>
                      </a:lnTo>
                      <a:lnTo>
                        <a:pt x="59" y="43"/>
                      </a:lnTo>
                      <a:lnTo>
                        <a:pt x="58" y="44"/>
                      </a:lnTo>
                      <a:lnTo>
                        <a:pt x="55" y="46"/>
                      </a:lnTo>
                      <a:lnTo>
                        <a:pt x="55" y="48"/>
                      </a:lnTo>
                      <a:lnTo>
                        <a:pt x="56" y="49"/>
                      </a:lnTo>
                      <a:lnTo>
                        <a:pt x="58" y="49"/>
                      </a:lnTo>
                      <a:lnTo>
                        <a:pt x="60" y="49"/>
                      </a:lnTo>
                      <a:lnTo>
                        <a:pt x="62" y="48"/>
                      </a:lnTo>
                      <a:lnTo>
                        <a:pt x="63" y="47"/>
                      </a:lnTo>
                      <a:lnTo>
                        <a:pt x="65" y="47"/>
                      </a:lnTo>
                      <a:lnTo>
                        <a:pt x="66" y="47"/>
                      </a:lnTo>
                      <a:lnTo>
                        <a:pt x="66" y="48"/>
                      </a:lnTo>
                      <a:lnTo>
                        <a:pt x="65" y="48"/>
                      </a:lnTo>
                      <a:lnTo>
                        <a:pt x="64" y="49"/>
                      </a:lnTo>
                      <a:lnTo>
                        <a:pt x="65" y="50"/>
                      </a:lnTo>
                      <a:lnTo>
                        <a:pt x="66" y="51"/>
                      </a:lnTo>
                      <a:lnTo>
                        <a:pt x="67" y="51"/>
                      </a:lnTo>
                      <a:lnTo>
                        <a:pt x="68" y="49"/>
                      </a:lnTo>
                      <a:lnTo>
                        <a:pt x="71" y="47"/>
                      </a:lnTo>
                      <a:lnTo>
                        <a:pt x="72" y="47"/>
                      </a:lnTo>
                      <a:lnTo>
                        <a:pt x="73" y="47"/>
                      </a:lnTo>
                      <a:lnTo>
                        <a:pt x="74" y="48"/>
                      </a:lnTo>
                      <a:lnTo>
                        <a:pt x="73" y="49"/>
                      </a:lnTo>
                      <a:lnTo>
                        <a:pt x="74" y="50"/>
                      </a:lnTo>
                      <a:lnTo>
                        <a:pt x="73" y="51"/>
                      </a:lnTo>
                      <a:lnTo>
                        <a:pt x="72" y="51"/>
                      </a:lnTo>
                      <a:lnTo>
                        <a:pt x="70" y="54"/>
                      </a:lnTo>
                      <a:lnTo>
                        <a:pt x="68" y="56"/>
                      </a:lnTo>
                      <a:lnTo>
                        <a:pt x="68" y="57"/>
                      </a:lnTo>
                      <a:lnTo>
                        <a:pt x="68" y="59"/>
                      </a:lnTo>
                      <a:lnTo>
                        <a:pt x="71" y="60"/>
                      </a:lnTo>
                      <a:lnTo>
                        <a:pt x="76" y="62"/>
                      </a:lnTo>
                      <a:lnTo>
                        <a:pt x="77" y="63"/>
                      </a:lnTo>
                      <a:lnTo>
                        <a:pt x="77" y="65"/>
                      </a:lnTo>
                      <a:lnTo>
                        <a:pt x="76" y="65"/>
                      </a:lnTo>
                      <a:lnTo>
                        <a:pt x="72" y="66"/>
                      </a:lnTo>
                      <a:lnTo>
                        <a:pt x="71" y="63"/>
                      </a:lnTo>
                      <a:lnTo>
                        <a:pt x="69" y="62"/>
                      </a:lnTo>
                      <a:lnTo>
                        <a:pt x="65" y="61"/>
                      </a:lnTo>
                      <a:lnTo>
                        <a:pt x="64" y="59"/>
                      </a:lnTo>
                      <a:lnTo>
                        <a:pt x="63" y="59"/>
                      </a:lnTo>
                      <a:lnTo>
                        <a:pt x="62" y="59"/>
                      </a:lnTo>
                      <a:lnTo>
                        <a:pt x="61" y="62"/>
                      </a:lnTo>
                      <a:lnTo>
                        <a:pt x="62" y="63"/>
                      </a:lnTo>
                      <a:lnTo>
                        <a:pt x="60" y="65"/>
                      </a:lnTo>
                      <a:lnTo>
                        <a:pt x="59" y="65"/>
                      </a:lnTo>
                      <a:lnTo>
                        <a:pt x="58" y="63"/>
                      </a:lnTo>
                      <a:lnTo>
                        <a:pt x="57" y="63"/>
                      </a:lnTo>
                      <a:lnTo>
                        <a:pt x="55" y="63"/>
                      </a:lnTo>
                      <a:lnTo>
                        <a:pt x="54" y="63"/>
                      </a:lnTo>
                      <a:lnTo>
                        <a:pt x="52" y="65"/>
                      </a:lnTo>
                      <a:lnTo>
                        <a:pt x="50" y="65"/>
                      </a:lnTo>
                      <a:lnTo>
                        <a:pt x="49" y="64"/>
                      </a:lnTo>
                      <a:lnTo>
                        <a:pt x="47" y="64"/>
                      </a:lnTo>
                      <a:lnTo>
                        <a:pt x="43" y="60"/>
                      </a:lnTo>
                      <a:lnTo>
                        <a:pt x="41" y="59"/>
                      </a:lnTo>
                      <a:lnTo>
                        <a:pt x="39" y="58"/>
                      </a:lnTo>
                      <a:lnTo>
                        <a:pt x="38" y="57"/>
                      </a:lnTo>
                      <a:lnTo>
                        <a:pt x="37" y="57"/>
                      </a:lnTo>
                      <a:lnTo>
                        <a:pt x="37" y="56"/>
                      </a:lnTo>
                      <a:lnTo>
                        <a:pt x="37" y="55"/>
                      </a:lnTo>
                      <a:lnTo>
                        <a:pt x="36" y="56"/>
                      </a:lnTo>
                      <a:lnTo>
                        <a:pt x="34" y="55"/>
                      </a:lnTo>
                      <a:lnTo>
                        <a:pt x="34" y="54"/>
                      </a:lnTo>
                      <a:lnTo>
                        <a:pt x="33" y="54"/>
                      </a:lnTo>
                      <a:lnTo>
                        <a:pt x="30" y="57"/>
                      </a:lnTo>
                      <a:lnTo>
                        <a:pt x="31" y="58"/>
                      </a:lnTo>
                      <a:lnTo>
                        <a:pt x="27" y="59"/>
                      </a:lnTo>
                      <a:lnTo>
                        <a:pt x="19" y="57"/>
                      </a:lnTo>
                      <a:lnTo>
                        <a:pt x="15" y="56"/>
                      </a:lnTo>
                      <a:lnTo>
                        <a:pt x="4" y="57"/>
                      </a:lnTo>
                      <a:lnTo>
                        <a:pt x="4" y="56"/>
                      </a:lnTo>
                      <a:lnTo>
                        <a:pt x="4" y="55"/>
                      </a:lnTo>
                      <a:lnTo>
                        <a:pt x="4" y="54"/>
                      </a:lnTo>
                      <a:lnTo>
                        <a:pt x="5" y="53"/>
                      </a:lnTo>
                      <a:lnTo>
                        <a:pt x="7" y="49"/>
                      </a:lnTo>
                      <a:lnTo>
                        <a:pt x="6" y="47"/>
                      </a:lnTo>
                      <a:lnTo>
                        <a:pt x="6" y="46"/>
                      </a:lnTo>
                      <a:lnTo>
                        <a:pt x="6" y="45"/>
                      </a:lnTo>
                      <a:lnTo>
                        <a:pt x="6" y="44"/>
                      </a:lnTo>
                      <a:lnTo>
                        <a:pt x="6" y="42"/>
                      </a:lnTo>
                      <a:lnTo>
                        <a:pt x="7" y="41"/>
                      </a:lnTo>
                      <a:lnTo>
                        <a:pt x="8" y="40"/>
                      </a:lnTo>
                      <a:lnTo>
                        <a:pt x="9" y="37"/>
                      </a:lnTo>
                      <a:lnTo>
                        <a:pt x="9" y="35"/>
                      </a:lnTo>
                      <a:lnTo>
                        <a:pt x="8" y="32"/>
                      </a:lnTo>
                      <a:lnTo>
                        <a:pt x="7" y="30"/>
                      </a:lnTo>
                      <a:lnTo>
                        <a:pt x="6" y="30"/>
                      </a:lnTo>
                      <a:lnTo>
                        <a:pt x="7" y="29"/>
                      </a:lnTo>
                      <a:lnTo>
                        <a:pt x="6" y="28"/>
                      </a:lnTo>
                      <a:lnTo>
                        <a:pt x="5" y="27"/>
                      </a:lnTo>
                      <a:lnTo>
                        <a:pt x="4" y="26"/>
                      </a:lnTo>
                      <a:lnTo>
                        <a:pt x="4" y="25"/>
                      </a:lnTo>
                      <a:lnTo>
                        <a:pt x="5" y="24"/>
                      </a:lnTo>
                      <a:lnTo>
                        <a:pt x="4" y="21"/>
                      </a:lnTo>
                      <a:lnTo>
                        <a:pt x="1" y="19"/>
                      </a:lnTo>
                      <a:lnTo>
                        <a:pt x="1" y="18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FFCE85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grpSp>
              <p:nvGrpSpPr>
                <p:cNvPr id="14" name="Group 228"/>
                <p:cNvGrpSpPr>
                  <a:grpSpLocks/>
                </p:cNvGrpSpPr>
                <p:nvPr/>
              </p:nvGrpSpPr>
              <p:grpSpPr bwMode="auto">
                <a:xfrm>
                  <a:off x="3669" y="1384"/>
                  <a:ext cx="523" cy="468"/>
                  <a:chOff x="3562" y="1636"/>
                  <a:chExt cx="497" cy="468"/>
                </a:xfrm>
              </p:grpSpPr>
              <p:sp>
                <p:nvSpPr>
                  <p:cNvPr id="18511" name="Freeform 229"/>
                  <p:cNvSpPr>
                    <a:spLocks/>
                  </p:cNvSpPr>
                  <p:nvPr/>
                </p:nvSpPr>
                <p:spPr bwMode="auto">
                  <a:xfrm>
                    <a:off x="3806" y="1758"/>
                    <a:ext cx="253" cy="346"/>
                  </a:xfrm>
                  <a:custGeom>
                    <a:avLst/>
                    <a:gdLst>
                      <a:gd name="T0" fmla="*/ 2147483647 w 52"/>
                      <a:gd name="T1" fmla="*/ 2147483647 h 71"/>
                      <a:gd name="T2" fmla="*/ 2147483647 w 52"/>
                      <a:gd name="T3" fmla="*/ 2147483647 h 71"/>
                      <a:gd name="T4" fmla="*/ 2147483647 w 52"/>
                      <a:gd name="T5" fmla="*/ 2147483647 h 71"/>
                      <a:gd name="T6" fmla="*/ 2147483647 w 52"/>
                      <a:gd name="T7" fmla="*/ 2147483647 h 71"/>
                      <a:gd name="T8" fmla="*/ 2147483647 w 52"/>
                      <a:gd name="T9" fmla="*/ 2147483647 h 71"/>
                      <a:gd name="T10" fmla="*/ 2147483647 w 52"/>
                      <a:gd name="T11" fmla="*/ 2147483647 h 71"/>
                      <a:gd name="T12" fmla="*/ 2147483647 w 52"/>
                      <a:gd name="T13" fmla="*/ 2147483647 h 71"/>
                      <a:gd name="T14" fmla="*/ 2147483647 w 52"/>
                      <a:gd name="T15" fmla="*/ 2147483647 h 71"/>
                      <a:gd name="T16" fmla="*/ 2147483647 w 52"/>
                      <a:gd name="T17" fmla="*/ 2147483647 h 71"/>
                      <a:gd name="T18" fmla="*/ 2147483647 w 52"/>
                      <a:gd name="T19" fmla="*/ 2147483647 h 71"/>
                      <a:gd name="T20" fmla="*/ 2147483647 w 52"/>
                      <a:gd name="T21" fmla="*/ 2147483647 h 71"/>
                      <a:gd name="T22" fmla="*/ 2147483647 w 52"/>
                      <a:gd name="T23" fmla="*/ 2147483647 h 71"/>
                      <a:gd name="T24" fmla="*/ 2147483647 w 52"/>
                      <a:gd name="T25" fmla="*/ 2147483647 h 71"/>
                      <a:gd name="T26" fmla="*/ 2147483647 w 52"/>
                      <a:gd name="T27" fmla="*/ 2147483647 h 71"/>
                      <a:gd name="T28" fmla="*/ 2147483647 w 52"/>
                      <a:gd name="T29" fmla="*/ 2147483647 h 71"/>
                      <a:gd name="T30" fmla="*/ 2147483647 w 52"/>
                      <a:gd name="T31" fmla="*/ 2147483647 h 71"/>
                      <a:gd name="T32" fmla="*/ 2147483647 w 52"/>
                      <a:gd name="T33" fmla="*/ 2147483647 h 71"/>
                      <a:gd name="T34" fmla="*/ 2147483647 w 52"/>
                      <a:gd name="T35" fmla="*/ 2147483647 h 71"/>
                      <a:gd name="T36" fmla="*/ 2147483647 w 52"/>
                      <a:gd name="T37" fmla="*/ 2147483647 h 71"/>
                      <a:gd name="T38" fmla="*/ 2147483647 w 52"/>
                      <a:gd name="T39" fmla="*/ 2147483647 h 71"/>
                      <a:gd name="T40" fmla="*/ 2147483647 w 52"/>
                      <a:gd name="T41" fmla="*/ 2147483647 h 71"/>
                      <a:gd name="T42" fmla="*/ 2147483647 w 52"/>
                      <a:gd name="T43" fmla="*/ 2147483647 h 71"/>
                      <a:gd name="T44" fmla="*/ 2147483647 w 52"/>
                      <a:gd name="T45" fmla="*/ 2147483647 h 71"/>
                      <a:gd name="T46" fmla="*/ 2147483647 w 52"/>
                      <a:gd name="T47" fmla="*/ 2147483647 h 71"/>
                      <a:gd name="T48" fmla="*/ 2147483647 w 52"/>
                      <a:gd name="T49" fmla="*/ 2147483647 h 71"/>
                      <a:gd name="T50" fmla="*/ 2147483647 w 52"/>
                      <a:gd name="T51" fmla="*/ 2147483647 h 71"/>
                      <a:gd name="T52" fmla="*/ 2147483647 w 52"/>
                      <a:gd name="T53" fmla="*/ 2147483647 h 71"/>
                      <a:gd name="T54" fmla="*/ 2147483647 w 52"/>
                      <a:gd name="T55" fmla="*/ 2147483647 h 71"/>
                      <a:gd name="T56" fmla="*/ 2147483647 w 52"/>
                      <a:gd name="T57" fmla="*/ 2147483647 h 71"/>
                      <a:gd name="T58" fmla="*/ 2147483647 w 52"/>
                      <a:gd name="T59" fmla="*/ 2147483647 h 71"/>
                      <a:gd name="T60" fmla="*/ 2147483647 w 52"/>
                      <a:gd name="T61" fmla="*/ 2147483647 h 71"/>
                      <a:gd name="T62" fmla="*/ 2147483647 w 52"/>
                      <a:gd name="T63" fmla="*/ 2147483647 h 71"/>
                      <a:gd name="T64" fmla="*/ 2147483647 w 52"/>
                      <a:gd name="T65" fmla="*/ 2147483647 h 71"/>
                      <a:gd name="T66" fmla="*/ 2147483647 w 52"/>
                      <a:gd name="T67" fmla="*/ 2147483647 h 71"/>
                      <a:gd name="T68" fmla="*/ 2147483647 w 52"/>
                      <a:gd name="T69" fmla="*/ 2147483647 h 71"/>
                      <a:gd name="T70" fmla="*/ 2147483647 w 52"/>
                      <a:gd name="T71" fmla="*/ 2147483647 h 71"/>
                      <a:gd name="T72" fmla="*/ 2147483647 w 52"/>
                      <a:gd name="T73" fmla="*/ 2147483647 h 71"/>
                      <a:gd name="T74" fmla="*/ 2147483647 w 52"/>
                      <a:gd name="T75" fmla="*/ 2147483647 h 71"/>
                      <a:gd name="T76" fmla="*/ 2147483647 w 52"/>
                      <a:gd name="T77" fmla="*/ 2147483647 h 71"/>
                      <a:gd name="T78" fmla="*/ 2147483647 w 52"/>
                      <a:gd name="T79" fmla="*/ 2147483647 h 71"/>
                      <a:gd name="T80" fmla="*/ 2147483647 w 52"/>
                      <a:gd name="T81" fmla="*/ 2147483647 h 71"/>
                      <a:gd name="T82" fmla="*/ 2147483647 w 52"/>
                      <a:gd name="T83" fmla="*/ 2147483647 h 71"/>
                      <a:gd name="T84" fmla="*/ 2147483647 w 52"/>
                      <a:gd name="T85" fmla="*/ 2147483647 h 71"/>
                      <a:gd name="T86" fmla="*/ 2147483647 w 52"/>
                      <a:gd name="T87" fmla="*/ 2147483647 h 71"/>
                      <a:gd name="T88" fmla="*/ 2147483647 w 52"/>
                      <a:gd name="T89" fmla="*/ 2147483647 h 71"/>
                      <a:gd name="T90" fmla="*/ 2147483647 w 52"/>
                      <a:gd name="T91" fmla="*/ 2147483647 h 71"/>
                      <a:gd name="T92" fmla="*/ 2147483647 w 52"/>
                      <a:gd name="T93" fmla="*/ 2147483647 h 71"/>
                      <a:gd name="T94" fmla="*/ 2147483647 w 52"/>
                      <a:gd name="T95" fmla="*/ 2147483647 h 71"/>
                      <a:gd name="T96" fmla="*/ 2147483647 w 52"/>
                      <a:gd name="T97" fmla="*/ 2147483647 h 71"/>
                      <a:gd name="T98" fmla="*/ 2147483647 w 52"/>
                      <a:gd name="T99" fmla="*/ 2147483647 h 71"/>
                      <a:gd name="T100" fmla="*/ 2147483647 w 52"/>
                      <a:gd name="T101" fmla="*/ 2147483647 h 71"/>
                      <a:gd name="T102" fmla="*/ 2147483647 w 52"/>
                      <a:gd name="T103" fmla="*/ 2147483647 h 71"/>
                      <a:gd name="T104" fmla="*/ 2147483647 w 52"/>
                      <a:gd name="T105" fmla="*/ 2147483647 h 71"/>
                      <a:gd name="T106" fmla="*/ 0 w 52"/>
                      <a:gd name="T107" fmla="*/ 2147483647 h 71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w 52"/>
                      <a:gd name="T163" fmla="*/ 0 h 71"/>
                      <a:gd name="T164" fmla="*/ 52 w 52"/>
                      <a:gd name="T165" fmla="*/ 71 h 71"/>
                    </a:gdLst>
                    <a:ahLst/>
                    <a:cxnLst>
                      <a:cxn ang="T108">
                        <a:pos x="T0" y="T1"/>
                      </a:cxn>
                      <a:cxn ang="T109">
                        <a:pos x="T2" y="T3"/>
                      </a:cxn>
                      <a:cxn ang="T110">
                        <a:pos x="T4" y="T5"/>
                      </a:cxn>
                      <a:cxn ang="T111">
                        <a:pos x="T6" y="T7"/>
                      </a:cxn>
                      <a:cxn ang="T112">
                        <a:pos x="T8" y="T9"/>
                      </a:cxn>
                      <a:cxn ang="T113">
                        <a:pos x="T10" y="T11"/>
                      </a:cxn>
                      <a:cxn ang="T114">
                        <a:pos x="T12" y="T13"/>
                      </a:cxn>
                      <a:cxn ang="T115">
                        <a:pos x="T14" y="T15"/>
                      </a:cxn>
                      <a:cxn ang="T116">
                        <a:pos x="T16" y="T17"/>
                      </a:cxn>
                      <a:cxn ang="T117">
                        <a:pos x="T18" y="T19"/>
                      </a:cxn>
                      <a:cxn ang="T118">
                        <a:pos x="T20" y="T21"/>
                      </a:cxn>
                      <a:cxn ang="T119">
                        <a:pos x="T22" y="T23"/>
                      </a:cxn>
                      <a:cxn ang="T120">
                        <a:pos x="T24" y="T25"/>
                      </a:cxn>
                      <a:cxn ang="T121">
                        <a:pos x="T26" y="T27"/>
                      </a:cxn>
                      <a:cxn ang="T122">
                        <a:pos x="T28" y="T29"/>
                      </a:cxn>
                      <a:cxn ang="T123">
                        <a:pos x="T30" y="T31"/>
                      </a:cxn>
                      <a:cxn ang="T124">
                        <a:pos x="T32" y="T33"/>
                      </a:cxn>
                      <a:cxn ang="T125">
                        <a:pos x="T34" y="T35"/>
                      </a:cxn>
                      <a:cxn ang="T126">
                        <a:pos x="T36" y="T37"/>
                      </a:cxn>
                      <a:cxn ang="T127">
                        <a:pos x="T38" y="T39"/>
                      </a:cxn>
                      <a:cxn ang="T128">
                        <a:pos x="T40" y="T41"/>
                      </a:cxn>
                      <a:cxn ang="T129">
                        <a:pos x="T42" y="T43"/>
                      </a:cxn>
                      <a:cxn ang="T130">
                        <a:pos x="T44" y="T45"/>
                      </a:cxn>
                      <a:cxn ang="T131">
                        <a:pos x="T46" y="T47"/>
                      </a:cxn>
                      <a:cxn ang="T132">
                        <a:pos x="T48" y="T49"/>
                      </a:cxn>
                      <a:cxn ang="T133">
                        <a:pos x="T50" y="T51"/>
                      </a:cxn>
                      <a:cxn ang="T134">
                        <a:pos x="T52" y="T53"/>
                      </a:cxn>
                      <a:cxn ang="T135">
                        <a:pos x="T54" y="T55"/>
                      </a:cxn>
                      <a:cxn ang="T136">
                        <a:pos x="T56" y="T57"/>
                      </a:cxn>
                      <a:cxn ang="T137">
                        <a:pos x="T58" y="T59"/>
                      </a:cxn>
                      <a:cxn ang="T138">
                        <a:pos x="T60" y="T61"/>
                      </a:cxn>
                      <a:cxn ang="T139">
                        <a:pos x="T62" y="T63"/>
                      </a:cxn>
                      <a:cxn ang="T140">
                        <a:pos x="T64" y="T65"/>
                      </a:cxn>
                      <a:cxn ang="T141">
                        <a:pos x="T66" y="T67"/>
                      </a:cxn>
                      <a:cxn ang="T142">
                        <a:pos x="T68" y="T69"/>
                      </a:cxn>
                      <a:cxn ang="T143">
                        <a:pos x="T70" y="T71"/>
                      </a:cxn>
                      <a:cxn ang="T144">
                        <a:pos x="T72" y="T73"/>
                      </a:cxn>
                      <a:cxn ang="T145">
                        <a:pos x="T74" y="T75"/>
                      </a:cxn>
                      <a:cxn ang="T146">
                        <a:pos x="T76" y="T77"/>
                      </a:cxn>
                      <a:cxn ang="T147">
                        <a:pos x="T78" y="T79"/>
                      </a:cxn>
                      <a:cxn ang="T148">
                        <a:pos x="T80" y="T81"/>
                      </a:cxn>
                      <a:cxn ang="T149">
                        <a:pos x="T82" y="T83"/>
                      </a:cxn>
                      <a:cxn ang="T150">
                        <a:pos x="T84" y="T85"/>
                      </a:cxn>
                      <a:cxn ang="T151">
                        <a:pos x="T86" y="T87"/>
                      </a:cxn>
                      <a:cxn ang="T152">
                        <a:pos x="T88" y="T89"/>
                      </a:cxn>
                      <a:cxn ang="T153">
                        <a:pos x="T90" y="T91"/>
                      </a:cxn>
                      <a:cxn ang="T154">
                        <a:pos x="T92" y="T93"/>
                      </a:cxn>
                      <a:cxn ang="T155">
                        <a:pos x="T94" y="T95"/>
                      </a:cxn>
                      <a:cxn ang="T156">
                        <a:pos x="T96" y="T97"/>
                      </a:cxn>
                      <a:cxn ang="T157">
                        <a:pos x="T98" y="T99"/>
                      </a:cxn>
                      <a:cxn ang="T158">
                        <a:pos x="T100" y="T101"/>
                      </a:cxn>
                      <a:cxn ang="T159">
                        <a:pos x="T102" y="T103"/>
                      </a:cxn>
                      <a:cxn ang="T160">
                        <a:pos x="T104" y="T105"/>
                      </a:cxn>
                      <a:cxn ang="T161">
                        <a:pos x="T106" y="T107"/>
                      </a:cxn>
                    </a:cxnLst>
                    <a:rect l="T162" t="T163" r="T164" b="T165"/>
                    <a:pathLst>
                      <a:path w="52" h="71">
                        <a:moveTo>
                          <a:pt x="0" y="71"/>
                        </a:moveTo>
                        <a:lnTo>
                          <a:pt x="26" y="68"/>
                        </a:lnTo>
                        <a:lnTo>
                          <a:pt x="26" y="69"/>
                        </a:lnTo>
                        <a:lnTo>
                          <a:pt x="43" y="67"/>
                        </a:lnTo>
                        <a:lnTo>
                          <a:pt x="43" y="66"/>
                        </a:lnTo>
                        <a:lnTo>
                          <a:pt x="45" y="62"/>
                        </a:lnTo>
                        <a:lnTo>
                          <a:pt x="45" y="61"/>
                        </a:lnTo>
                        <a:lnTo>
                          <a:pt x="45" y="58"/>
                        </a:lnTo>
                        <a:lnTo>
                          <a:pt x="46" y="56"/>
                        </a:lnTo>
                        <a:lnTo>
                          <a:pt x="48" y="55"/>
                        </a:lnTo>
                        <a:lnTo>
                          <a:pt x="48" y="52"/>
                        </a:lnTo>
                        <a:lnTo>
                          <a:pt x="49" y="52"/>
                        </a:lnTo>
                        <a:lnTo>
                          <a:pt x="49" y="51"/>
                        </a:lnTo>
                        <a:lnTo>
                          <a:pt x="50" y="50"/>
                        </a:lnTo>
                        <a:lnTo>
                          <a:pt x="50" y="51"/>
                        </a:lnTo>
                        <a:lnTo>
                          <a:pt x="51" y="51"/>
                        </a:lnTo>
                        <a:lnTo>
                          <a:pt x="52" y="50"/>
                        </a:lnTo>
                        <a:lnTo>
                          <a:pt x="52" y="49"/>
                        </a:lnTo>
                        <a:lnTo>
                          <a:pt x="52" y="46"/>
                        </a:lnTo>
                        <a:lnTo>
                          <a:pt x="52" y="43"/>
                        </a:lnTo>
                        <a:lnTo>
                          <a:pt x="51" y="42"/>
                        </a:lnTo>
                        <a:lnTo>
                          <a:pt x="51" y="37"/>
                        </a:lnTo>
                        <a:lnTo>
                          <a:pt x="47" y="28"/>
                        </a:lnTo>
                        <a:lnTo>
                          <a:pt x="43" y="27"/>
                        </a:lnTo>
                        <a:lnTo>
                          <a:pt x="42" y="28"/>
                        </a:lnTo>
                        <a:lnTo>
                          <a:pt x="40" y="29"/>
                        </a:lnTo>
                        <a:lnTo>
                          <a:pt x="36" y="36"/>
                        </a:lnTo>
                        <a:lnTo>
                          <a:pt x="35" y="36"/>
                        </a:lnTo>
                        <a:lnTo>
                          <a:pt x="35" y="35"/>
                        </a:lnTo>
                        <a:lnTo>
                          <a:pt x="33" y="35"/>
                        </a:lnTo>
                        <a:lnTo>
                          <a:pt x="33" y="34"/>
                        </a:lnTo>
                        <a:lnTo>
                          <a:pt x="32" y="33"/>
                        </a:lnTo>
                        <a:lnTo>
                          <a:pt x="33" y="30"/>
                        </a:lnTo>
                        <a:lnTo>
                          <a:pt x="33" y="29"/>
                        </a:lnTo>
                        <a:lnTo>
                          <a:pt x="36" y="28"/>
                        </a:lnTo>
                        <a:lnTo>
                          <a:pt x="36" y="26"/>
                        </a:lnTo>
                        <a:lnTo>
                          <a:pt x="37" y="24"/>
                        </a:lnTo>
                        <a:lnTo>
                          <a:pt x="38" y="24"/>
                        </a:lnTo>
                        <a:lnTo>
                          <a:pt x="38" y="22"/>
                        </a:lnTo>
                        <a:lnTo>
                          <a:pt x="38" y="17"/>
                        </a:lnTo>
                        <a:lnTo>
                          <a:pt x="38" y="15"/>
                        </a:lnTo>
                        <a:lnTo>
                          <a:pt x="37" y="14"/>
                        </a:lnTo>
                        <a:lnTo>
                          <a:pt x="36" y="12"/>
                        </a:lnTo>
                        <a:lnTo>
                          <a:pt x="35" y="12"/>
                        </a:lnTo>
                        <a:lnTo>
                          <a:pt x="36" y="11"/>
                        </a:lnTo>
                        <a:lnTo>
                          <a:pt x="37" y="10"/>
                        </a:lnTo>
                        <a:lnTo>
                          <a:pt x="36" y="7"/>
                        </a:lnTo>
                        <a:lnTo>
                          <a:pt x="34" y="6"/>
                        </a:lnTo>
                        <a:lnTo>
                          <a:pt x="30" y="4"/>
                        </a:lnTo>
                        <a:lnTo>
                          <a:pt x="27" y="3"/>
                        </a:lnTo>
                        <a:lnTo>
                          <a:pt x="26" y="2"/>
                        </a:lnTo>
                        <a:lnTo>
                          <a:pt x="23" y="2"/>
                        </a:lnTo>
                        <a:lnTo>
                          <a:pt x="21" y="1"/>
                        </a:lnTo>
                        <a:lnTo>
                          <a:pt x="19" y="0"/>
                        </a:lnTo>
                        <a:lnTo>
                          <a:pt x="18" y="1"/>
                        </a:lnTo>
                        <a:lnTo>
                          <a:pt x="17" y="1"/>
                        </a:lnTo>
                        <a:lnTo>
                          <a:pt x="15" y="3"/>
                        </a:lnTo>
                        <a:lnTo>
                          <a:pt x="15" y="5"/>
                        </a:lnTo>
                        <a:lnTo>
                          <a:pt x="15" y="6"/>
                        </a:lnTo>
                        <a:lnTo>
                          <a:pt x="16" y="6"/>
                        </a:lnTo>
                        <a:lnTo>
                          <a:pt x="16" y="7"/>
                        </a:lnTo>
                        <a:lnTo>
                          <a:pt x="15" y="8"/>
                        </a:lnTo>
                        <a:lnTo>
                          <a:pt x="14" y="8"/>
                        </a:lnTo>
                        <a:lnTo>
                          <a:pt x="13" y="10"/>
                        </a:lnTo>
                        <a:lnTo>
                          <a:pt x="12" y="11"/>
                        </a:lnTo>
                        <a:lnTo>
                          <a:pt x="12" y="13"/>
                        </a:lnTo>
                        <a:lnTo>
                          <a:pt x="13" y="15"/>
                        </a:lnTo>
                        <a:lnTo>
                          <a:pt x="12" y="17"/>
                        </a:lnTo>
                        <a:lnTo>
                          <a:pt x="10" y="18"/>
                        </a:lnTo>
                        <a:lnTo>
                          <a:pt x="10" y="16"/>
                        </a:lnTo>
                        <a:lnTo>
                          <a:pt x="10" y="14"/>
                        </a:lnTo>
                        <a:lnTo>
                          <a:pt x="10" y="13"/>
                        </a:lnTo>
                        <a:lnTo>
                          <a:pt x="10" y="12"/>
                        </a:lnTo>
                        <a:lnTo>
                          <a:pt x="10" y="11"/>
                        </a:lnTo>
                        <a:lnTo>
                          <a:pt x="9" y="12"/>
                        </a:lnTo>
                        <a:lnTo>
                          <a:pt x="8" y="13"/>
                        </a:lnTo>
                        <a:lnTo>
                          <a:pt x="8" y="15"/>
                        </a:lnTo>
                        <a:lnTo>
                          <a:pt x="8" y="16"/>
                        </a:lnTo>
                        <a:lnTo>
                          <a:pt x="7" y="16"/>
                        </a:lnTo>
                        <a:lnTo>
                          <a:pt x="5" y="17"/>
                        </a:lnTo>
                        <a:lnTo>
                          <a:pt x="5" y="18"/>
                        </a:lnTo>
                        <a:lnTo>
                          <a:pt x="4" y="19"/>
                        </a:lnTo>
                        <a:lnTo>
                          <a:pt x="3" y="21"/>
                        </a:lnTo>
                        <a:lnTo>
                          <a:pt x="3" y="23"/>
                        </a:lnTo>
                        <a:lnTo>
                          <a:pt x="3" y="26"/>
                        </a:lnTo>
                        <a:lnTo>
                          <a:pt x="2" y="28"/>
                        </a:lnTo>
                        <a:lnTo>
                          <a:pt x="1" y="31"/>
                        </a:lnTo>
                        <a:lnTo>
                          <a:pt x="1" y="32"/>
                        </a:lnTo>
                        <a:lnTo>
                          <a:pt x="1" y="33"/>
                        </a:lnTo>
                        <a:lnTo>
                          <a:pt x="2" y="37"/>
                        </a:lnTo>
                        <a:lnTo>
                          <a:pt x="1" y="39"/>
                        </a:lnTo>
                        <a:lnTo>
                          <a:pt x="2" y="41"/>
                        </a:lnTo>
                        <a:lnTo>
                          <a:pt x="5" y="46"/>
                        </a:lnTo>
                        <a:lnTo>
                          <a:pt x="6" y="50"/>
                        </a:lnTo>
                        <a:lnTo>
                          <a:pt x="6" y="54"/>
                        </a:lnTo>
                        <a:lnTo>
                          <a:pt x="7" y="55"/>
                        </a:lnTo>
                        <a:lnTo>
                          <a:pt x="7" y="56"/>
                        </a:lnTo>
                        <a:lnTo>
                          <a:pt x="6" y="59"/>
                        </a:lnTo>
                        <a:lnTo>
                          <a:pt x="6" y="62"/>
                        </a:lnTo>
                        <a:lnTo>
                          <a:pt x="5" y="64"/>
                        </a:lnTo>
                        <a:lnTo>
                          <a:pt x="2" y="69"/>
                        </a:lnTo>
                        <a:lnTo>
                          <a:pt x="1" y="71"/>
                        </a:lnTo>
                        <a:lnTo>
                          <a:pt x="0" y="71"/>
                        </a:lnTo>
                        <a:close/>
                      </a:path>
                    </a:pathLst>
                  </a:custGeom>
                  <a:solidFill>
                    <a:srgbClr val="FFCE85"/>
                  </a:solidFill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18512" name="Freeform 230"/>
                  <p:cNvSpPr>
                    <a:spLocks/>
                  </p:cNvSpPr>
                  <p:nvPr/>
                </p:nvSpPr>
                <p:spPr bwMode="auto">
                  <a:xfrm>
                    <a:off x="3562" y="1636"/>
                    <a:ext cx="405" cy="200"/>
                  </a:xfrm>
                  <a:custGeom>
                    <a:avLst/>
                    <a:gdLst>
                      <a:gd name="T0" fmla="*/ 2147483647 w 83"/>
                      <a:gd name="T1" fmla="*/ 2147483647 h 41"/>
                      <a:gd name="T2" fmla="*/ 2147483647 w 83"/>
                      <a:gd name="T3" fmla="*/ 2147483647 h 41"/>
                      <a:gd name="T4" fmla="*/ 2147483647 w 83"/>
                      <a:gd name="T5" fmla="*/ 2147483647 h 41"/>
                      <a:gd name="T6" fmla="*/ 2147483647 w 83"/>
                      <a:gd name="T7" fmla="*/ 2147483647 h 41"/>
                      <a:gd name="T8" fmla="*/ 2147483647 w 83"/>
                      <a:gd name="T9" fmla="*/ 2147483647 h 41"/>
                      <a:gd name="T10" fmla="*/ 2147483647 w 83"/>
                      <a:gd name="T11" fmla="*/ 2147483647 h 41"/>
                      <a:gd name="T12" fmla="*/ 2147483647 w 83"/>
                      <a:gd name="T13" fmla="*/ 2147483647 h 41"/>
                      <a:gd name="T14" fmla="*/ 2147483647 w 83"/>
                      <a:gd name="T15" fmla="*/ 2147483647 h 41"/>
                      <a:gd name="T16" fmla="*/ 2147483647 w 83"/>
                      <a:gd name="T17" fmla="*/ 2147483647 h 41"/>
                      <a:gd name="T18" fmla="*/ 2147483647 w 83"/>
                      <a:gd name="T19" fmla="*/ 2147483647 h 41"/>
                      <a:gd name="T20" fmla="*/ 2147483647 w 83"/>
                      <a:gd name="T21" fmla="*/ 2147483647 h 41"/>
                      <a:gd name="T22" fmla="*/ 2147483647 w 83"/>
                      <a:gd name="T23" fmla="*/ 2147483647 h 41"/>
                      <a:gd name="T24" fmla="*/ 2147483647 w 83"/>
                      <a:gd name="T25" fmla="*/ 2147483647 h 41"/>
                      <a:gd name="T26" fmla="*/ 2147483647 w 83"/>
                      <a:gd name="T27" fmla="*/ 2147483647 h 41"/>
                      <a:gd name="T28" fmla="*/ 2147483647 w 83"/>
                      <a:gd name="T29" fmla="*/ 2147483647 h 41"/>
                      <a:gd name="T30" fmla="*/ 2147483647 w 83"/>
                      <a:gd name="T31" fmla="*/ 2147483647 h 41"/>
                      <a:gd name="T32" fmla="*/ 2147483647 w 83"/>
                      <a:gd name="T33" fmla="*/ 2147483647 h 41"/>
                      <a:gd name="T34" fmla="*/ 2147483647 w 83"/>
                      <a:gd name="T35" fmla="*/ 2147483647 h 41"/>
                      <a:gd name="T36" fmla="*/ 2147483647 w 83"/>
                      <a:gd name="T37" fmla="*/ 2147483647 h 41"/>
                      <a:gd name="T38" fmla="*/ 2147483647 w 83"/>
                      <a:gd name="T39" fmla="*/ 2147483647 h 41"/>
                      <a:gd name="T40" fmla="*/ 2147483647 w 83"/>
                      <a:gd name="T41" fmla="*/ 2147483647 h 41"/>
                      <a:gd name="T42" fmla="*/ 2147483647 w 83"/>
                      <a:gd name="T43" fmla="*/ 2147483647 h 41"/>
                      <a:gd name="T44" fmla="*/ 2147483647 w 83"/>
                      <a:gd name="T45" fmla="*/ 2147483647 h 41"/>
                      <a:gd name="T46" fmla="*/ 2147483647 w 83"/>
                      <a:gd name="T47" fmla="*/ 2147483647 h 41"/>
                      <a:gd name="T48" fmla="*/ 2147483647 w 83"/>
                      <a:gd name="T49" fmla="*/ 2147483647 h 41"/>
                      <a:gd name="T50" fmla="*/ 2147483647 w 83"/>
                      <a:gd name="T51" fmla="*/ 2147483647 h 41"/>
                      <a:gd name="T52" fmla="*/ 2147483647 w 83"/>
                      <a:gd name="T53" fmla="*/ 2147483647 h 41"/>
                      <a:gd name="T54" fmla="*/ 2147483647 w 83"/>
                      <a:gd name="T55" fmla="*/ 2147483647 h 41"/>
                      <a:gd name="T56" fmla="*/ 2147483647 w 83"/>
                      <a:gd name="T57" fmla="*/ 2147483647 h 41"/>
                      <a:gd name="T58" fmla="*/ 2147483647 w 83"/>
                      <a:gd name="T59" fmla="*/ 2147483647 h 41"/>
                      <a:gd name="T60" fmla="*/ 2147483647 w 83"/>
                      <a:gd name="T61" fmla="*/ 2147483647 h 41"/>
                      <a:gd name="T62" fmla="*/ 2147483647 w 83"/>
                      <a:gd name="T63" fmla="*/ 2147483647 h 41"/>
                      <a:gd name="T64" fmla="*/ 2147483647 w 83"/>
                      <a:gd name="T65" fmla="*/ 2147483647 h 41"/>
                      <a:gd name="T66" fmla="*/ 2147483647 w 83"/>
                      <a:gd name="T67" fmla="*/ 2147483647 h 41"/>
                      <a:gd name="T68" fmla="*/ 2147483647 w 83"/>
                      <a:gd name="T69" fmla="*/ 2147483647 h 41"/>
                      <a:gd name="T70" fmla="*/ 2147483647 w 83"/>
                      <a:gd name="T71" fmla="*/ 2147483647 h 41"/>
                      <a:gd name="T72" fmla="*/ 2147483647 w 83"/>
                      <a:gd name="T73" fmla="*/ 2147483647 h 41"/>
                      <a:gd name="T74" fmla="*/ 2147483647 w 83"/>
                      <a:gd name="T75" fmla="*/ 2147483647 h 41"/>
                      <a:gd name="T76" fmla="*/ 2147483647 w 83"/>
                      <a:gd name="T77" fmla="*/ 2147483647 h 41"/>
                      <a:gd name="T78" fmla="*/ 2147483647 w 83"/>
                      <a:gd name="T79" fmla="*/ 2147483647 h 41"/>
                      <a:gd name="T80" fmla="*/ 2147483647 w 83"/>
                      <a:gd name="T81" fmla="*/ 2147483647 h 41"/>
                      <a:gd name="T82" fmla="*/ 2147483647 w 83"/>
                      <a:gd name="T83" fmla="*/ 2147483647 h 41"/>
                      <a:gd name="T84" fmla="*/ 2147483647 w 83"/>
                      <a:gd name="T85" fmla="*/ 2147483647 h 41"/>
                      <a:gd name="T86" fmla="*/ 0 w 83"/>
                      <a:gd name="T87" fmla="*/ 2147483647 h 41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w 83"/>
                      <a:gd name="T133" fmla="*/ 0 h 41"/>
                      <a:gd name="T134" fmla="*/ 83 w 83"/>
                      <a:gd name="T135" fmla="*/ 41 h 41"/>
                    </a:gdLst>
                    <a:ahLst/>
                    <a:cxnLst>
                      <a:cxn ang="T88">
                        <a:pos x="T0" y="T1"/>
                      </a:cxn>
                      <a:cxn ang="T89">
                        <a:pos x="T2" y="T3"/>
                      </a:cxn>
                      <a:cxn ang="T90">
                        <a:pos x="T4" y="T5"/>
                      </a:cxn>
                      <a:cxn ang="T91">
                        <a:pos x="T6" y="T7"/>
                      </a:cxn>
                      <a:cxn ang="T92">
                        <a:pos x="T8" y="T9"/>
                      </a:cxn>
                      <a:cxn ang="T93">
                        <a:pos x="T10" y="T11"/>
                      </a:cxn>
                      <a:cxn ang="T94">
                        <a:pos x="T12" y="T13"/>
                      </a:cxn>
                      <a:cxn ang="T95">
                        <a:pos x="T14" y="T15"/>
                      </a:cxn>
                      <a:cxn ang="T96">
                        <a:pos x="T16" y="T17"/>
                      </a:cxn>
                      <a:cxn ang="T97">
                        <a:pos x="T18" y="T19"/>
                      </a:cxn>
                      <a:cxn ang="T98">
                        <a:pos x="T20" y="T21"/>
                      </a:cxn>
                      <a:cxn ang="T99">
                        <a:pos x="T22" y="T23"/>
                      </a:cxn>
                      <a:cxn ang="T100">
                        <a:pos x="T24" y="T25"/>
                      </a:cxn>
                      <a:cxn ang="T101">
                        <a:pos x="T26" y="T27"/>
                      </a:cxn>
                      <a:cxn ang="T102">
                        <a:pos x="T28" y="T29"/>
                      </a:cxn>
                      <a:cxn ang="T103">
                        <a:pos x="T30" y="T31"/>
                      </a:cxn>
                      <a:cxn ang="T104">
                        <a:pos x="T32" y="T33"/>
                      </a:cxn>
                      <a:cxn ang="T105">
                        <a:pos x="T34" y="T35"/>
                      </a:cxn>
                      <a:cxn ang="T106">
                        <a:pos x="T36" y="T37"/>
                      </a:cxn>
                      <a:cxn ang="T107">
                        <a:pos x="T38" y="T39"/>
                      </a:cxn>
                      <a:cxn ang="T108">
                        <a:pos x="T40" y="T41"/>
                      </a:cxn>
                      <a:cxn ang="T109">
                        <a:pos x="T42" y="T43"/>
                      </a:cxn>
                      <a:cxn ang="T110">
                        <a:pos x="T44" y="T45"/>
                      </a:cxn>
                      <a:cxn ang="T111">
                        <a:pos x="T46" y="T47"/>
                      </a:cxn>
                      <a:cxn ang="T112">
                        <a:pos x="T48" y="T49"/>
                      </a:cxn>
                      <a:cxn ang="T113">
                        <a:pos x="T50" y="T51"/>
                      </a:cxn>
                      <a:cxn ang="T114">
                        <a:pos x="T52" y="T53"/>
                      </a:cxn>
                      <a:cxn ang="T115">
                        <a:pos x="T54" y="T55"/>
                      </a:cxn>
                      <a:cxn ang="T116">
                        <a:pos x="T56" y="T57"/>
                      </a:cxn>
                      <a:cxn ang="T117">
                        <a:pos x="T58" y="T59"/>
                      </a:cxn>
                      <a:cxn ang="T118">
                        <a:pos x="T60" y="T61"/>
                      </a:cxn>
                      <a:cxn ang="T119">
                        <a:pos x="T62" y="T63"/>
                      </a:cxn>
                      <a:cxn ang="T120">
                        <a:pos x="T64" y="T65"/>
                      </a:cxn>
                      <a:cxn ang="T121">
                        <a:pos x="T66" y="T67"/>
                      </a:cxn>
                      <a:cxn ang="T122">
                        <a:pos x="T68" y="T69"/>
                      </a:cxn>
                      <a:cxn ang="T123">
                        <a:pos x="T70" y="T71"/>
                      </a:cxn>
                      <a:cxn ang="T124">
                        <a:pos x="T72" y="T73"/>
                      </a:cxn>
                      <a:cxn ang="T125">
                        <a:pos x="T74" y="T75"/>
                      </a:cxn>
                      <a:cxn ang="T126">
                        <a:pos x="T76" y="T77"/>
                      </a:cxn>
                      <a:cxn ang="T127">
                        <a:pos x="T78" y="T79"/>
                      </a:cxn>
                      <a:cxn ang="T128">
                        <a:pos x="T80" y="T81"/>
                      </a:cxn>
                      <a:cxn ang="T129">
                        <a:pos x="T82" y="T83"/>
                      </a:cxn>
                      <a:cxn ang="T130">
                        <a:pos x="T84" y="T85"/>
                      </a:cxn>
                      <a:cxn ang="T131">
                        <a:pos x="T86" y="T87"/>
                      </a:cxn>
                    </a:cxnLst>
                    <a:rect l="T132" t="T133" r="T134" b="T135"/>
                    <a:pathLst>
                      <a:path w="83" h="41">
                        <a:moveTo>
                          <a:pt x="0" y="17"/>
                        </a:moveTo>
                        <a:lnTo>
                          <a:pt x="3" y="17"/>
                        </a:lnTo>
                        <a:lnTo>
                          <a:pt x="4" y="16"/>
                        </a:lnTo>
                        <a:lnTo>
                          <a:pt x="7" y="14"/>
                        </a:lnTo>
                        <a:lnTo>
                          <a:pt x="7" y="13"/>
                        </a:lnTo>
                        <a:lnTo>
                          <a:pt x="8" y="13"/>
                        </a:lnTo>
                        <a:lnTo>
                          <a:pt x="13" y="11"/>
                        </a:lnTo>
                        <a:lnTo>
                          <a:pt x="16" y="10"/>
                        </a:lnTo>
                        <a:lnTo>
                          <a:pt x="20" y="6"/>
                        </a:lnTo>
                        <a:lnTo>
                          <a:pt x="21" y="5"/>
                        </a:lnTo>
                        <a:lnTo>
                          <a:pt x="24" y="2"/>
                        </a:lnTo>
                        <a:lnTo>
                          <a:pt x="26" y="1"/>
                        </a:lnTo>
                        <a:lnTo>
                          <a:pt x="30" y="0"/>
                        </a:lnTo>
                        <a:lnTo>
                          <a:pt x="31" y="1"/>
                        </a:lnTo>
                        <a:lnTo>
                          <a:pt x="29" y="2"/>
                        </a:lnTo>
                        <a:lnTo>
                          <a:pt x="28" y="2"/>
                        </a:lnTo>
                        <a:lnTo>
                          <a:pt x="28" y="4"/>
                        </a:lnTo>
                        <a:lnTo>
                          <a:pt x="25" y="7"/>
                        </a:lnTo>
                        <a:lnTo>
                          <a:pt x="24" y="8"/>
                        </a:lnTo>
                        <a:lnTo>
                          <a:pt x="23" y="9"/>
                        </a:lnTo>
                        <a:lnTo>
                          <a:pt x="23" y="11"/>
                        </a:lnTo>
                        <a:lnTo>
                          <a:pt x="23" y="13"/>
                        </a:lnTo>
                        <a:lnTo>
                          <a:pt x="23" y="12"/>
                        </a:lnTo>
                        <a:lnTo>
                          <a:pt x="26" y="10"/>
                        </a:lnTo>
                        <a:lnTo>
                          <a:pt x="27" y="10"/>
                        </a:lnTo>
                        <a:lnTo>
                          <a:pt x="28" y="10"/>
                        </a:lnTo>
                        <a:lnTo>
                          <a:pt x="33" y="12"/>
                        </a:lnTo>
                        <a:lnTo>
                          <a:pt x="36" y="16"/>
                        </a:lnTo>
                        <a:lnTo>
                          <a:pt x="39" y="15"/>
                        </a:lnTo>
                        <a:lnTo>
                          <a:pt x="41" y="16"/>
                        </a:lnTo>
                        <a:lnTo>
                          <a:pt x="42" y="16"/>
                        </a:lnTo>
                        <a:lnTo>
                          <a:pt x="43" y="16"/>
                        </a:lnTo>
                        <a:lnTo>
                          <a:pt x="44" y="17"/>
                        </a:lnTo>
                        <a:lnTo>
                          <a:pt x="45" y="17"/>
                        </a:lnTo>
                        <a:lnTo>
                          <a:pt x="46" y="15"/>
                        </a:lnTo>
                        <a:lnTo>
                          <a:pt x="49" y="13"/>
                        </a:lnTo>
                        <a:lnTo>
                          <a:pt x="59" y="10"/>
                        </a:lnTo>
                        <a:lnTo>
                          <a:pt x="62" y="9"/>
                        </a:lnTo>
                        <a:lnTo>
                          <a:pt x="64" y="8"/>
                        </a:lnTo>
                        <a:lnTo>
                          <a:pt x="64" y="9"/>
                        </a:lnTo>
                        <a:lnTo>
                          <a:pt x="63" y="10"/>
                        </a:lnTo>
                        <a:lnTo>
                          <a:pt x="63" y="11"/>
                        </a:lnTo>
                        <a:lnTo>
                          <a:pt x="65" y="14"/>
                        </a:lnTo>
                        <a:lnTo>
                          <a:pt x="66" y="14"/>
                        </a:lnTo>
                        <a:lnTo>
                          <a:pt x="68" y="14"/>
                        </a:lnTo>
                        <a:lnTo>
                          <a:pt x="69" y="14"/>
                        </a:lnTo>
                        <a:lnTo>
                          <a:pt x="72" y="13"/>
                        </a:lnTo>
                        <a:lnTo>
                          <a:pt x="73" y="14"/>
                        </a:lnTo>
                        <a:lnTo>
                          <a:pt x="75" y="17"/>
                        </a:lnTo>
                        <a:lnTo>
                          <a:pt x="76" y="18"/>
                        </a:lnTo>
                        <a:lnTo>
                          <a:pt x="79" y="19"/>
                        </a:lnTo>
                        <a:lnTo>
                          <a:pt x="81" y="18"/>
                        </a:lnTo>
                        <a:lnTo>
                          <a:pt x="82" y="19"/>
                        </a:lnTo>
                        <a:lnTo>
                          <a:pt x="83" y="19"/>
                        </a:lnTo>
                        <a:lnTo>
                          <a:pt x="83" y="20"/>
                        </a:lnTo>
                        <a:lnTo>
                          <a:pt x="82" y="21"/>
                        </a:lnTo>
                        <a:lnTo>
                          <a:pt x="80" y="21"/>
                        </a:lnTo>
                        <a:lnTo>
                          <a:pt x="79" y="21"/>
                        </a:lnTo>
                        <a:lnTo>
                          <a:pt x="78" y="21"/>
                        </a:lnTo>
                        <a:lnTo>
                          <a:pt x="76" y="21"/>
                        </a:lnTo>
                        <a:lnTo>
                          <a:pt x="75" y="21"/>
                        </a:lnTo>
                        <a:lnTo>
                          <a:pt x="74" y="21"/>
                        </a:lnTo>
                        <a:lnTo>
                          <a:pt x="71" y="22"/>
                        </a:lnTo>
                        <a:lnTo>
                          <a:pt x="69" y="21"/>
                        </a:lnTo>
                        <a:lnTo>
                          <a:pt x="69" y="22"/>
                        </a:lnTo>
                        <a:lnTo>
                          <a:pt x="69" y="23"/>
                        </a:lnTo>
                        <a:lnTo>
                          <a:pt x="69" y="24"/>
                        </a:lnTo>
                        <a:lnTo>
                          <a:pt x="68" y="23"/>
                        </a:lnTo>
                        <a:lnTo>
                          <a:pt x="66" y="22"/>
                        </a:lnTo>
                        <a:lnTo>
                          <a:pt x="62" y="21"/>
                        </a:lnTo>
                        <a:lnTo>
                          <a:pt x="61" y="22"/>
                        </a:lnTo>
                        <a:lnTo>
                          <a:pt x="60" y="21"/>
                        </a:lnTo>
                        <a:lnTo>
                          <a:pt x="57" y="23"/>
                        </a:lnTo>
                        <a:lnTo>
                          <a:pt x="56" y="23"/>
                        </a:lnTo>
                        <a:lnTo>
                          <a:pt x="55" y="24"/>
                        </a:lnTo>
                        <a:lnTo>
                          <a:pt x="55" y="25"/>
                        </a:lnTo>
                        <a:lnTo>
                          <a:pt x="54" y="25"/>
                        </a:lnTo>
                        <a:lnTo>
                          <a:pt x="52" y="24"/>
                        </a:lnTo>
                        <a:lnTo>
                          <a:pt x="50" y="25"/>
                        </a:lnTo>
                        <a:lnTo>
                          <a:pt x="50" y="26"/>
                        </a:lnTo>
                        <a:lnTo>
                          <a:pt x="50" y="27"/>
                        </a:lnTo>
                        <a:lnTo>
                          <a:pt x="46" y="30"/>
                        </a:lnTo>
                        <a:lnTo>
                          <a:pt x="45" y="30"/>
                        </a:lnTo>
                        <a:lnTo>
                          <a:pt x="47" y="28"/>
                        </a:lnTo>
                        <a:lnTo>
                          <a:pt x="47" y="27"/>
                        </a:lnTo>
                        <a:lnTo>
                          <a:pt x="45" y="27"/>
                        </a:lnTo>
                        <a:lnTo>
                          <a:pt x="44" y="28"/>
                        </a:lnTo>
                        <a:lnTo>
                          <a:pt x="43" y="29"/>
                        </a:lnTo>
                        <a:lnTo>
                          <a:pt x="42" y="28"/>
                        </a:lnTo>
                        <a:lnTo>
                          <a:pt x="42" y="27"/>
                        </a:lnTo>
                        <a:lnTo>
                          <a:pt x="41" y="27"/>
                        </a:lnTo>
                        <a:lnTo>
                          <a:pt x="41" y="29"/>
                        </a:lnTo>
                        <a:lnTo>
                          <a:pt x="40" y="32"/>
                        </a:lnTo>
                        <a:lnTo>
                          <a:pt x="39" y="34"/>
                        </a:lnTo>
                        <a:lnTo>
                          <a:pt x="38" y="36"/>
                        </a:lnTo>
                        <a:lnTo>
                          <a:pt x="36" y="38"/>
                        </a:lnTo>
                        <a:lnTo>
                          <a:pt x="36" y="40"/>
                        </a:lnTo>
                        <a:lnTo>
                          <a:pt x="36" y="41"/>
                        </a:lnTo>
                        <a:lnTo>
                          <a:pt x="34" y="39"/>
                        </a:lnTo>
                        <a:lnTo>
                          <a:pt x="34" y="38"/>
                        </a:lnTo>
                        <a:lnTo>
                          <a:pt x="34" y="37"/>
                        </a:lnTo>
                        <a:lnTo>
                          <a:pt x="35" y="36"/>
                        </a:lnTo>
                        <a:lnTo>
                          <a:pt x="34" y="36"/>
                        </a:lnTo>
                        <a:lnTo>
                          <a:pt x="32" y="36"/>
                        </a:lnTo>
                        <a:lnTo>
                          <a:pt x="33" y="32"/>
                        </a:lnTo>
                        <a:lnTo>
                          <a:pt x="32" y="30"/>
                        </a:lnTo>
                        <a:lnTo>
                          <a:pt x="30" y="29"/>
                        </a:lnTo>
                        <a:lnTo>
                          <a:pt x="28" y="29"/>
                        </a:lnTo>
                        <a:lnTo>
                          <a:pt x="28" y="28"/>
                        </a:lnTo>
                        <a:lnTo>
                          <a:pt x="29" y="28"/>
                        </a:lnTo>
                        <a:lnTo>
                          <a:pt x="28" y="27"/>
                        </a:lnTo>
                        <a:lnTo>
                          <a:pt x="26" y="26"/>
                        </a:lnTo>
                        <a:lnTo>
                          <a:pt x="23" y="26"/>
                        </a:lnTo>
                        <a:lnTo>
                          <a:pt x="22" y="26"/>
                        </a:lnTo>
                        <a:lnTo>
                          <a:pt x="20" y="26"/>
                        </a:lnTo>
                        <a:lnTo>
                          <a:pt x="18" y="24"/>
                        </a:lnTo>
                        <a:lnTo>
                          <a:pt x="16" y="24"/>
                        </a:lnTo>
                        <a:lnTo>
                          <a:pt x="5" y="22"/>
                        </a:lnTo>
                        <a:lnTo>
                          <a:pt x="4" y="21"/>
                        </a:lnTo>
                        <a:lnTo>
                          <a:pt x="4" y="19"/>
                        </a:lnTo>
                        <a:lnTo>
                          <a:pt x="3" y="19"/>
                        </a:lnTo>
                        <a:lnTo>
                          <a:pt x="1" y="18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E85"/>
                  </a:solidFill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/>
                  </a:p>
                </p:txBody>
              </p:sp>
            </p:grpSp>
            <p:sp>
              <p:nvSpPr>
                <p:cNvPr id="18509" name="Freeform 231"/>
                <p:cNvSpPr>
                  <a:spLocks/>
                </p:cNvSpPr>
                <p:nvPr/>
              </p:nvSpPr>
              <p:spPr bwMode="auto">
                <a:xfrm>
                  <a:off x="3665" y="2423"/>
                  <a:ext cx="240" cy="405"/>
                </a:xfrm>
                <a:custGeom>
                  <a:avLst/>
                  <a:gdLst>
                    <a:gd name="T0" fmla="*/ 2147483647 w 47"/>
                    <a:gd name="T1" fmla="*/ 0 h 83"/>
                    <a:gd name="T2" fmla="*/ 2147483647 w 47"/>
                    <a:gd name="T3" fmla="*/ 2147483647 h 83"/>
                    <a:gd name="T4" fmla="*/ 2147483647 w 47"/>
                    <a:gd name="T5" fmla="*/ 2147483647 h 83"/>
                    <a:gd name="T6" fmla="*/ 2147483647 w 47"/>
                    <a:gd name="T7" fmla="*/ 2147483647 h 83"/>
                    <a:gd name="T8" fmla="*/ 2147483647 w 47"/>
                    <a:gd name="T9" fmla="*/ 2147483647 h 83"/>
                    <a:gd name="T10" fmla="*/ 2147483647 w 47"/>
                    <a:gd name="T11" fmla="*/ 2147483647 h 83"/>
                    <a:gd name="T12" fmla="*/ 2147483647 w 47"/>
                    <a:gd name="T13" fmla="*/ 2147483647 h 83"/>
                    <a:gd name="T14" fmla="*/ 2147483647 w 47"/>
                    <a:gd name="T15" fmla="*/ 2147483647 h 83"/>
                    <a:gd name="T16" fmla="*/ 2147483647 w 47"/>
                    <a:gd name="T17" fmla="*/ 2147483647 h 83"/>
                    <a:gd name="T18" fmla="*/ 2147483647 w 47"/>
                    <a:gd name="T19" fmla="*/ 2147483647 h 83"/>
                    <a:gd name="T20" fmla="*/ 2147483647 w 47"/>
                    <a:gd name="T21" fmla="*/ 2147483647 h 83"/>
                    <a:gd name="T22" fmla="*/ 2147483647 w 47"/>
                    <a:gd name="T23" fmla="*/ 2147483647 h 83"/>
                    <a:gd name="T24" fmla="*/ 2147483647 w 47"/>
                    <a:gd name="T25" fmla="*/ 2147483647 h 83"/>
                    <a:gd name="T26" fmla="*/ 2147483647 w 47"/>
                    <a:gd name="T27" fmla="*/ 2147483647 h 83"/>
                    <a:gd name="T28" fmla="*/ 2147483647 w 47"/>
                    <a:gd name="T29" fmla="*/ 2147483647 h 83"/>
                    <a:gd name="T30" fmla="*/ 2147483647 w 47"/>
                    <a:gd name="T31" fmla="*/ 2147483647 h 83"/>
                    <a:gd name="T32" fmla="*/ 2147483647 w 47"/>
                    <a:gd name="T33" fmla="*/ 2147483647 h 83"/>
                    <a:gd name="T34" fmla="*/ 2147483647 w 47"/>
                    <a:gd name="T35" fmla="*/ 2147483647 h 83"/>
                    <a:gd name="T36" fmla="*/ 2147483647 w 47"/>
                    <a:gd name="T37" fmla="*/ 2147483647 h 83"/>
                    <a:gd name="T38" fmla="*/ 2147483647 w 47"/>
                    <a:gd name="T39" fmla="*/ 2147483647 h 83"/>
                    <a:gd name="T40" fmla="*/ 2147483647 w 47"/>
                    <a:gd name="T41" fmla="*/ 2147483647 h 83"/>
                    <a:gd name="T42" fmla="*/ 2147483647 w 47"/>
                    <a:gd name="T43" fmla="*/ 2147483647 h 83"/>
                    <a:gd name="T44" fmla="*/ 2147483647 w 47"/>
                    <a:gd name="T45" fmla="*/ 2147483647 h 83"/>
                    <a:gd name="T46" fmla="*/ 2147483647 w 47"/>
                    <a:gd name="T47" fmla="*/ 2147483647 h 83"/>
                    <a:gd name="T48" fmla="*/ 2147483647 w 47"/>
                    <a:gd name="T49" fmla="*/ 2147483647 h 83"/>
                    <a:gd name="T50" fmla="*/ 2147483647 w 47"/>
                    <a:gd name="T51" fmla="*/ 2147483647 h 83"/>
                    <a:gd name="T52" fmla="*/ 2147483647 w 47"/>
                    <a:gd name="T53" fmla="*/ 2147483647 h 83"/>
                    <a:gd name="T54" fmla="*/ 2147483647 w 47"/>
                    <a:gd name="T55" fmla="*/ 2147483647 h 83"/>
                    <a:gd name="T56" fmla="*/ 2147483647 w 47"/>
                    <a:gd name="T57" fmla="*/ 2147483647 h 83"/>
                    <a:gd name="T58" fmla="*/ 2147483647 w 47"/>
                    <a:gd name="T59" fmla="*/ 2147483647 h 83"/>
                    <a:gd name="T60" fmla="*/ 2147483647 w 47"/>
                    <a:gd name="T61" fmla="*/ 2147483647 h 83"/>
                    <a:gd name="T62" fmla="*/ 2147483647 w 47"/>
                    <a:gd name="T63" fmla="*/ 2147483647 h 83"/>
                    <a:gd name="T64" fmla="*/ 2147483647 w 47"/>
                    <a:gd name="T65" fmla="*/ 2147483647 h 83"/>
                    <a:gd name="T66" fmla="*/ 0 w 47"/>
                    <a:gd name="T67" fmla="*/ 2147483647 h 83"/>
                    <a:gd name="T68" fmla="*/ 0 w 47"/>
                    <a:gd name="T69" fmla="*/ 2147483647 h 83"/>
                    <a:gd name="T70" fmla="*/ 2147483647 w 47"/>
                    <a:gd name="T71" fmla="*/ 2147483647 h 83"/>
                    <a:gd name="T72" fmla="*/ 2147483647 w 47"/>
                    <a:gd name="T73" fmla="*/ 2147483647 h 83"/>
                    <a:gd name="T74" fmla="*/ 2147483647 w 47"/>
                    <a:gd name="T75" fmla="*/ 2147483647 h 83"/>
                    <a:gd name="T76" fmla="*/ 2147483647 w 47"/>
                    <a:gd name="T77" fmla="*/ 2147483647 h 83"/>
                    <a:gd name="T78" fmla="*/ 2147483647 w 47"/>
                    <a:gd name="T79" fmla="*/ 2147483647 h 83"/>
                    <a:gd name="T80" fmla="*/ 2147483647 w 47"/>
                    <a:gd name="T81" fmla="*/ 2147483647 h 83"/>
                    <a:gd name="T82" fmla="*/ 2147483647 w 47"/>
                    <a:gd name="T83" fmla="*/ 2147483647 h 83"/>
                    <a:gd name="T84" fmla="*/ 2147483647 w 47"/>
                    <a:gd name="T85" fmla="*/ 2147483647 h 83"/>
                    <a:gd name="T86" fmla="*/ 2147483647 w 47"/>
                    <a:gd name="T87" fmla="*/ 2147483647 h 83"/>
                    <a:gd name="T88" fmla="*/ 2147483647 w 47"/>
                    <a:gd name="T89" fmla="*/ 2147483647 h 83"/>
                    <a:gd name="T90" fmla="*/ 2147483647 w 47"/>
                    <a:gd name="T91" fmla="*/ 2147483647 h 83"/>
                    <a:gd name="T92" fmla="*/ 2147483647 w 47"/>
                    <a:gd name="T93" fmla="*/ 2147483647 h 83"/>
                    <a:gd name="T94" fmla="*/ 2147483647 w 47"/>
                    <a:gd name="T95" fmla="*/ 2147483647 h 83"/>
                    <a:gd name="T96" fmla="*/ 2147483647 w 47"/>
                    <a:gd name="T97" fmla="*/ 2147483647 h 83"/>
                    <a:gd name="T98" fmla="*/ 2147483647 w 47"/>
                    <a:gd name="T99" fmla="*/ 2147483647 h 83"/>
                    <a:gd name="T100" fmla="*/ 2147483647 w 47"/>
                    <a:gd name="T101" fmla="*/ 2147483647 h 83"/>
                    <a:gd name="T102" fmla="*/ 2147483647 w 47"/>
                    <a:gd name="T103" fmla="*/ 2147483647 h 83"/>
                    <a:gd name="T104" fmla="*/ 2147483647 w 47"/>
                    <a:gd name="T105" fmla="*/ 0 h 83"/>
                    <a:gd name="T106" fmla="*/ 2147483647 w 47"/>
                    <a:gd name="T107" fmla="*/ 0 h 83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w 47"/>
                    <a:gd name="T163" fmla="*/ 0 h 83"/>
                    <a:gd name="T164" fmla="*/ 47 w 47"/>
                    <a:gd name="T165" fmla="*/ 83 h 83"/>
                  </a:gdLst>
                  <a:ahLst/>
                  <a:cxnLst>
                    <a:cxn ang="T108">
                      <a:pos x="T0" y="T1"/>
                    </a:cxn>
                    <a:cxn ang="T109">
                      <a:pos x="T2" y="T3"/>
                    </a:cxn>
                    <a:cxn ang="T110">
                      <a:pos x="T4" y="T5"/>
                    </a:cxn>
                    <a:cxn ang="T111">
                      <a:pos x="T6" y="T7"/>
                    </a:cxn>
                    <a:cxn ang="T112">
                      <a:pos x="T8" y="T9"/>
                    </a:cxn>
                    <a:cxn ang="T113">
                      <a:pos x="T10" y="T11"/>
                    </a:cxn>
                    <a:cxn ang="T114">
                      <a:pos x="T12" y="T13"/>
                    </a:cxn>
                    <a:cxn ang="T115">
                      <a:pos x="T14" y="T15"/>
                    </a:cxn>
                    <a:cxn ang="T116">
                      <a:pos x="T16" y="T17"/>
                    </a:cxn>
                    <a:cxn ang="T117">
                      <a:pos x="T18" y="T19"/>
                    </a:cxn>
                    <a:cxn ang="T118">
                      <a:pos x="T20" y="T21"/>
                    </a:cxn>
                    <a:cxn ang="T119">
                      <a:pos x="T22" y="T23"/>
                    </a:cxn>
                    <a:cxn ang="T120">
                      <a:pos x="T24" y="T25"/>
                    </a:cxn>
                    <a:cxn ang="T121">
                      <a:pos x="T26" y="T27"/>
                    </a:cxn>
                    <a:cxn ang="T122">
                      <a:pos x="T28" y="T29"/>
                    </a:cxn>
                    <a:cxn ang="T123">
                      <a:pos x="T30" y="T31"/>
                    </a:cxn>
                    <a:cxn ang="T124">
                      <a:pos x="T32" y="T33"/>
                    </a:cxn>
                    <a:cxn ang="T125">
                      <a:pos x="T34" y="T35"/>
                    </a:cxn>
                    <a:cxn ang="T126">
                      <a:pos x="T36" y="T37"/>
                    </a:cxn>
                    <a:cxn ang="T127">
                      <a:pos x="T38" y="T39"/>
                    </a:cxn>
                    <a:cxn ang="T128">
                      <a:pos x="T40" y="T41"/>
                    </a:cxn>
                    <a:cxn ang="T129">
                      <a:pos x="T42" y="T43"/>
                    </a:cxn>
                    <a:cxn ang="T130">
                      <a:pos x="T44" y="T45"/>
                    </a:cxn>
                    <a:cxn ang="T131">
                      <a:pos x="T46" y="T47"/>
                    </a:cxn>
                    <a:cxn ang="T132">
                      <a:pos x="T48" y="T49"/>
                    </a:cxn>
                    <a:cxn ang="T133">
                      <a:pos x="T50" y="T51"/>
                    </a:cxn>
                    <a:cxn ang="T134">
                      <a:pos x="T52" y="T53"/>
                    </a:cxn>
                    <a:cxn ang="T135">
                      <a:pos x="T54" y="T55"/>
                    </a:cxn>
                    <a:cxn ang="T136">
                      <a:pos x="T56" y="T57"/>
                    </a:cxn>
                    <a:cxn ang="T137">
                      <a:pos x="T58" y="T59"/>
                    </a:cxn>
                    <a:cxn ang="T138">
                      <a:pos x="T60" y="T61"/>
                    </a:cxn>
                    <a:cxn ang="T139">
                      <a:pos x="T62" y="T63"/>
                    </a:cxn>
                    <a:cxn ang="T140">
                      <a:pos x="T64" y="T65"/>
                    </a:cxn>
                    <a:cxn ang="T141">
                      <a:pos x="T66" y="T67"/>
                    </a:cxn>
                    <a:cxn ang="T142">
                      <a:pos x="T68" y="T69"/>
                    </a:cxn>
                    <a:cxn ang="T143">
                      <a:pos x="T70" y="T71"/>
                    </a:cxn>
                    <a:cxn ang="T144">
                      <a:pos x="T72" y="T73"/>
                    </a:cxn>
                    <a:cxn ang="T145">
                      <a:pos x="T74" y="T75"/>
                    </a:cxn>
                    <a:cxn ang="T146">
                      <a:pos x="T76" y="T77"/>
                    </a:cxn>
                    <a:cxn ang="T147">
                      <a:pos x="T78" y="T79"/>
                    </a:cxn>
                    <a:cxn ang="T148">
                      <a:pos x="T80" y="T81"/>
                    </a:cxn>
                    <a:cxn ang="T149">
                      <a:pos x="T82" y="T83"/>
                    </a:cxn>
                    <a:cxn ang="T150">
                      <a:pos x="T84" y="T85"/>
                    </a:cxn>
                    <a:cxn ang="T151">
                      <a:pos x="T86" y="T87"/>
                    </a:cxn>
                    <a:cxn ang="T152">
                      <a:pos x="T88" y="T89"/>
                    </a:cxn>
                    <a:cxn ang="T153">
                      <a:pos x="T90" y="T91"/>
                    </a:cxn>
                    <a:cxn ang="T154">
                      <a:pos x="T92" y="T93"/>
                    </a:cxn>
                    <a:cxn ang="T155">
                      <a:pos x="T94" y="T95"/>
                    </a:cxn>
                    <a:cxn ang="T156">
                      <a:pos x="T96" y="T97"/>
                    </a:cxn>
                    <a:cxn ang="T157">
                      <a:pos x="T98" y="T99"/>
                    </a:cxn>
                    <a:cxn ang="T158">
                      <a:pos x="T100" y="T101"/>
                    </a:cxn>
                    <a:cxn ang="T159">
                      <a:pos x="T102" y="T103"/>
                    </a:cxn>
                    <a:cxn ang="T160">
                      <a:pos x="T104" y="T105"/>
                    </a:cxn>
                    <a:cxn ang="T161">
                      <a:pos x="T106" y="T107"/>
                    </a:cxn>
                  </a:cxnLst>
                  <a:rect l="T162" t="T163" r="T164" b="T165"/>
                  <a:pathLst>
                    <a:path w="47" h="83">
                      <a:moveTo>
                        <a:pt x="44" y="0"/>
                      </a:moveTo>
                      <a:lnTo>
                        <a:pt x="15" y="2"/>
                      </a:lnTo>
                      <a:lnTo>
                        <a:pt x="15" y="3"/>
                      </a:lnTo>
                      <a:lnTo>
                        <a:pt x="12" y="5"/>
                      </a:lnTo>
                      <a:lnTo>
                        <a:pt x="12" y="8"/>
                      </a:lnTo>
                      <a:lnTo>
                        <a:pt x="12" y="11"/>
                      </a:lnTo>
                      <a:lnTo>
                        <a:pt x="11" y="12"/>
                      </a:lnTo>
                      <a:lnTo>
                        <a:pt x="9" y="14"/>
                      </a:lnTo>
                      <a:lnTo>
                        <a:pt x="7" y="16"/>
                      </a:lnTo>
                      <a:lnTo>
                        <a:pt x="6" y="17"/>
                      </a:lnTo>
                      <a:lnTo>
                        <a:pt x="6" y="19"/>
                      </a:lnTo>
                      <a:lnTo>
                        <a:pt x="5" y="21"/>
                      </a:lnTo>
                      <a:lnTo>
                        <a:pt x="5" y="22"/>
                      </a:lnTo>
                      <a:lnTo>
                        <a:pt x="4" y="25"/>
                      </a:lnTo>
                      <a:lnTo>
                        <a:pt x="3" y="27"/>
                      </a:lnTo>
                      <a:lnTo>
                        <a:pt x="4" y="30"/>
                      </a:lnTo>
                      <a:lnTo>
                        <a:pt x="5" y="31"/>
                      </a:lnTo>
                      <a:lnTo>
                        <a:pt x="5" y="33"/>
                      </a:lnTo>
                      <a:lnTo>
                        <a:pt x="5" y="34"/>
                      </a:lnTo>
                      <a:lnTo>
                        <a:pt x="4" y="36"/>
                      </a:lnTo>
                      <a:lnTo>
                        <a:pt x="5" y="37"/>
                      </a:lnTo>
                      <a:lnTo>
                        <a:pt x="4" y="38"/>
                      </a:lnTo>
                      <a:lnTo>
                        <a:pt x="6" y="42"/>
                      </a:lnTo>
                      <a:lnTo>
                        <a:pt x="6" y="45"/>
                      </a:lnTo>
                      <a:lnTo>
                        <a:pt x="7" y="47"/>
                      </a:lnTo>
                      <a:lnTo>
                        <a:pt x="8" y="48"/>
                      </a:lnTo>
                      <a:lnTo>
                        <a:pt x="8" y="49"/>
                      </a:lnTo>
                      <a:lnTo>
                        <a:pt x="6" y="50"/>
                      </a:lnTo>
                      <a:lnTo>
                        <a:pt x="6" y="51"/>
                      </a:lnTo>
                      <a:lnTo>
                        <a:pt x="5" y="54"/>
                      </a:lnTo>
                      <a:lnTo>
                        <a:pt x="3" y="59"/>
                      </a:lnTo>
                      <a:lnTo>
                        <a:pt x="0" y="66"/>
                      </a:lnTo>
                      <a:lnTo>
                        <a:pt x="0" y="71"/>
                      </a:lnTo>
                      <a:lnTo>
                        <a:pt x="27" y="70"/>
                      </a:lnTo>
                      <a:lnTo>
                        <a:pt x="27" y="71"/>
                      </a:lnTo>
                      <a:lnTo>
                        <a:pt x="26" y="73"/>
                      </a:lnTo>
                      <a:lnTo>
                        <a:pt x="27" y="77"/>
                      </a:lnTo>
                      <a:lnTo>
                        <a:pt x="29" y="80"/>
                      </a:lnTo>
                      <a:lnTo>
                        <a:pt x="30" y="83"/>
                      </a:lnTo>
                      <a:lnTo>
                        <a:pt x="32" y="83"/>
                      </a:lnTo>
                      <a:lnTo>
                        <a:pt x="35" y="81"/>
                      </a:lnTo>
                      <a:lnTo>
                        <a:pt x="41" y="79"/>
                      </a:lnTo>
                      <a:lnTo>
                        <a:pt x="43" y="79"/>
                      </a:lnTo>
                      <a:lnTo>
                        <a:pt x="45" y="78"/>
                      </a:lnTo>
                      <a:lnTo>
                        <a:pt x="46" y="79"/>
                      </a:lnTo>
                      <a:lnTo>
                        <a:pt x="47" y="80"/>
                      </a:lnTo>
                      <a:lnTo>
                        <a:pt x="47" y="79"/>
                      </a:lnTo>
                      <a:lnTo>
                        <a:pt x="44" y="54"/>
                      </a:lnTo>
                      <a:lnTo>
                        <a:pt x="44" y="52"/>
                      </a:lnTo>
                      <a:lnTo>
                        <a:pt x="45" y="2"/>
                      </a:lnTo>
                      <a:lnTo>
                        <a:pt x="44" y="0"/>
                      </a:lnTo>
                      <a:close/>
                    </a:path>
                  </a:pathLst>
                </a:custGeom>
                <a:solidFill>
                  <a:srgbClr val="FFCE85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18510" name="Freeform 232"/>
                <p:cNvSpPr>
                  <a:spLocks/>
                </p:cNvSpPr>
                <p:nvPr/>
              </p:nvSpPr>
              <p:spPr bwMode="auto">
                <a:xfrm>
                  <a:off x="4233" y="2350"/>
                  <a:ext cx="353" cy="258"/>
                </a:xfrm>
                <a:custGeom>
                  <a:avLst/>
                  <a:gdLst>
                    <a:gd name="T0" fmla="*/ 2147483647 w 69"/>
                    <a:gd name="T1" fmla="*/ 2147483647 h 53"/>
                    <a:gd name="T2" fmla="*/ 2147483647 w 69"/>
                    <a:gd name="T3" fmla="*/ 2147483647 h 53"/>
                    <a:gd name="T4" fmla="*/ 2147483647 w 69"/>
                    <a:gd name="T5" fmla="*/ 2147483647 h 53"/>
                    <a:gd name="T6" fmla="*/ 2147483647 w 69"/>
                    <a:gd name="T7" fmla="*/ 2147483647 h 53"/>
                    <a:gd name="T8" fmla="*/ 2147483647 w 69"/>
                    <a:gd name="T9" fmla="*/ 2147483647 h 53"/>
                    <a:gd name="T10" fmla="*/ 2147483647 w 69"/>
                    <a:gd name="T11" fmla="*/ 2147483647 h 53"/>
                    <a:gd name="T12" fmla="*/ 2147483647 w 69"/>
                    <a:gd name="T13" fmla="*/ 2147483647 h 53"/>
                    <a:gd name="T14" fmla="*/ 2147483647 w 69"/>
                    <a:gd name="T15" fmla="*/ 2147483647 h 53"/>
                    <a:gd name="T16" fmla="*/ 2147483647 w 69"/>
                    <a:gd name="T17" fmla="*/ 2147483647 h 53"/>
                    <a:gd name="T18" fmla="*/ 2147483647 w 69"/>
                    <a:gd name="T19" fmla="*/ 2147483647 h 53"/>
                    <a:gd name="T20" fmla="*/ 2147483647 w 69"/>
                    <a:gd name="T21" fmla="*/ 2147483647 h 53"/>
                    <a:gd name="T22" fmla="*/ 2147483647 w 69"/>
                    <a:gd name="T23" fmla="*/ 2147483647 h 53"/>
                    <a:gd name="T24" fmla="*/ 2147483647 w 69"/>
                    <a:gd name="T25" fmla="*/ 2147483647 h 53"/>
                    <a:gd name="T26" fmla="*/ 2147483647 w 69"/>
                    <a:gd name="T27" fmla="*/ 2147483647 h 53"/>
                    <a:gd name="T28" fmla="*/ 2147483647 w 69"/>
                    <a:gd name="T29" fmla="*/ 2147483647 h 53"/>
                    <a:gd name="T30" fmla="*/ 2147483647 w 69"/>
                    <a:gd name="T31" fmla="*/ 2147483647 h 53"/>
                    <a:gd name="T32" fmla="*/ 2147483647 w 69"/>
                    <a:gd name="T33" fmla="*/ 2147483647 h 53"/>
                    <a:gd name="T34" fmla="*/ 2147483647 w 69"/>
                    <a:gd name="T35" fmla="*/ 2147483647 h 53"/>
                    <a:gd name="T36" fmla="*/ 2147483647 w 69"/>
                    <a:gd name="T37" fmla="*/ 2147483647 h 53"/>
                    <a:gd name="T38" fmla="*/ 2147483647 w 69"/>
                    <a:gd name="T39" fmla="*/ 2147483647 h 53"/>
                    <a:gd name="T40" fmla="*/ 2147483647 w 69"/>
                    <a:gd name="T41" fmla="*/ 2147483647 h 53"/>
                    <a:gd name="T42" fmla="*/ 2147483647 w 69"/>
                    <a:gd name="T43" fmla="*/ 2147483647 h 53"/>
                    <a:gd name="T44" fmla="*/ 2147483647 w 69"/>
                    <a:gd name="T45" fmla="*/ 2147483647 h 53"/>
                    <a:gd name="T46" fmla="*/ 2147483647 w 69"/>
                    <a:gd name="T47" fmla="*/ 2147483647 h 53"/>
                    <a:gd name="T48" fmla="*/ 2147483647 w 69"/>
                    <a:gd name="T49" fmla="*/ 2147483647 h 53"/>
                    <a:gd name="T50" fmla="*/ 2147483647 w 69"/>
                    <a:gd name="T51" fmla="*/ 2147483647 h 53"/>
                    <a:gd name="T52" fmla="*/ 2147483647 w 69"/>
                    <a:gd name="T53" fmla="*/ 2147483647 h 53"/>
                    <a:gd name="T54" fmla="*/ 2147483647 w 69"/>
                    <a:gd name="T55" fmla="*/ 2147483647 h 53"/>
                    <a:gd name="T56" fmla="*/ 2147483647 w 69"/>
                    <a:gd name="T57" fmla="*/ 2147483647 h 53"/>
                    <a:gd name="T58" fmla="*/ 2147483647 w 69"/>
                    <a:gd name="T59" fmla="*/ 2147483647 h 53"/>
                    <a:gd name="T60" fmla="*/ 2147483647 w 69"/>
                    <a:gd name="T61" fmla="*/ 2147483647 h 53"/>
                    <a:gd name="T62" fmla="*/ 2147483647 w 69"/>
                    <a:gd name="T63" fmla="*/ 2147483647 h 53"/>
                    <a:gd name="T64" fmla="*/ 2147483647 w 69"/>
                    <a:gd name="T65" fmla="*/ 2147483647 h 53"/>
                    <a:gd name="T66" fmla="*/ 2147483647 w 69"/>
                    <a:gd name="T67" fmla="*/ 2147483647 h 53"/>
                    <a:gd name="T68" fmla="*/ 2147483647 w 69"/>
                    <a:gd name="T69" fmla="*/ 2147483647 h 53"/>
                    <a:gd name="T70" fmla="*/ 2147483647 w 69"/>
                    <a:gd name="T71" fmla="*/ 2147483647 h 53"/>
                    <a:gd name="T72" fmla="*/ 2147483647 w 69"/>
                    <a:gd name="T73" fmla="*/ 2147483647 h 53"/>
                    <a:gd name="T74" fmla="*/ 2147483647 w 69"/>
                    <a:gd name="T75" fmla="*/ 2147483647 h 53"/>
                    <a:gd name="T76" fmla="*/ 2147483647 w 69"/>
                    <a:gd name="T77" fmla="*/ 2147483647 h 53"/>
                    <a:gd name="T78" fmla="*/ 2147483647 w 69"/>
                    <a:gd name="T79" fmla="*/ 2147483647 h 53"/>
                    <a:gd name="T80" fmla="*/ 2147483647 w 69"/>
                    <a:gd name="T81" fmla="*/ 2147483647 h 53"/>
                    <a:gd name="T82" fmla="*/ 2147483647 w 69"/>
                    <a:gd name="T83" fmla="*/ 2147483647 h 53"/>
                    <a:gd name="T84" fmla="*/ 2147483647 w 69"/>
                    <a:gd name="T85" fmla="*/ 2147483647 h 53"/>
                    <a:gd name="T86" fmla="*/ 2147483647 w 69"/>
                    <a:gd name="T87" fmla="*/ 2147483647 h 53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69"/>
                    <a:gd name="T133" fmla="*/ 0 h 53"/>
                    <a:gd name="T134" fmla="*/ 69 w 69"/>
                    <a:gd name="T135" fmla="*/ 53 h 53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69" h="53">
                      <a:moveTo>
                        <a:pt x="41" y="52"/>
                      </a:moveTo>
                      <a:lnTo>
                        <a:pt x="41" y="53"/>
                      </a:lnTo>
                      <a:lnTo>
                        <a:pt x="39" y="52"/>
                      </a:lnTo>
                      <a:lnTo>
                        <a:pt x="38" y="52"/>
                      </a:lnTo>
                      <a:lnTo>
                        <a:pt x="38" y="51"/>
                      </a:lnTo>
                      <a:lnTo>
                        <a:pt x="37" y="48"/>
                      </a:lnTo>
                      <a:lnTo>
                        <a:pt x="35" y="45"/>
                      </a:lnTo>
                      <a:lnTo>
                        <a:pt x="33" y="44"/>
                      </a:lnTo>
                      <a:lnTo>
                        <a:pt x="32" y="41"/>
                      </a:lnTo>
                      <a:lnTo>
                        <a:pt x="31" y="39"/>
                      </a:lnTo>
                      <a:lnTo>
                        <a:pt x="30" y="37"/>
                      </a:lnTo>
                      <a:lnTo>
                        <a:pt x="29" y="37"/>
                      </a:lnTo>
                      <a:lnTo>
                        <a:pt x="26" y="36"/>
                      </a:lnTo>
                      <a:lnTo>
                        <a:pt x="25" y="34"/>
                      </a:lnTo>
                      <a:lnTo>
                        <a:pt x="23" y="33"/>
                      </a:lnTo>
                      <a:lnTo>
                        <a:pt x="23" y="32"/>
                      </a:lnTo>
                      <a:lnTo>
                        <a:pt x="22" y="30"/>
                      </a:lnTo>
                      <a:lnTo>
                        <a:pt x="19" y="29"/>
                      </a:lnTo>
                      <a:lnTo>
                        <a:pt x="15" y="25"/>
                      </a:lnTo>
                      <a:lnTo>
                        <a:pt x="13" y="24"/>
                      </a:lnTo>
                      <a:lnTo>
                        <a:pt x="13" y="23"/>
                      </a:lnTo>
                      <a:lnTo>
                        <a:pt x="11" y="21"/>
                      </a:lnTo>
                      <a:lnTo>
                        <a:pt x="10" y="19"/>
                      </a:lnTo>
                      <a:lnTo>
                        <a:pt x="8" y="17"/>
                      </a:lnTo>
                      <a:lnTo>
                        <a:pt x="8" y="16"/>
                      </a:lnTo>
                      <a:lnTo>
                        <a:pt x="5" y="16"/>
                      </a:lnTo>
                      <a:lnTo>
                        <a:pt x="1" y="14"/>
                      </a:lnTo>
                      <a:lnTo>
                        <a:pt x="0" y="13"/>
                      </a:lnTo>
                      <a:lnTo>
                        <a:pt x="1" y="10"/>
                      </a:lnTo>
                      <a:lnTo>
                        <a:pt x="2" y="9"/>
                      </a:lnTo>
                      <a:lnTo>
                        <a:pt x="3" y="8"/>
                      </a:lnTo>
                      <a:lnTo>
                        <a:pt x="3" y="7"/>
                      </a:lnTo>
                      <a:lnTo>
                        <a:pt x="7" y="5"/>
                      </a:lnTo>
                      <a:lnTo>
                        <a:pt x="8" y="5"/>
                      </a:lnTo>
                      <a:lnTo>
                        <a:pt x="12" y="3"/>
                      </a:lnTo>
                      <a:lnTo>
                        <a:pt x="12" y="2"/>
                      </a:lnTo>
                      <a:lnTo>
                        <a:pt x="13" y="2"/>
                      </a:lnTo>
                      <a:lnTo>
                        <a:pt x="31" y="0"/>
                      </a:lnTo>
                      <a:lnTo>
                        <a:pt x="31" y="1"/>
                      </a:lnTo>
                      <a:lnTo>
                        <a:pt x="31" y="2"/>
                      </a:lnTo>
                      <a:lnTo>
                        <a:pt x="32" y="1"/>
                      </a:lnTo>
                      <a:lnTo>
                        <a:pt x="35" y="4"/>
                      </a:lnTo>
                      <a:lnTo>
                        <a:pt x="36" y="6"/>
                      </a:lnTo>
                      <a:lnTo>
                        <a:pt x="51" y="4"/>
                      </a:lnTo>
                      <a:lnTo>
                        <a:pt x="69" y="16"/>
                      </a:lnTo>
                      <a:lnTo>
                        <a:pt x="68" y="17"/>
                      </a:lnTo>
                      <a:lnTo>
                        <a:pt x="67" y="18"/>
                      </a:lnTo>
                      <a:lnTo>
                        <a:pt x="66" y="19"/>
                      </a:lnTo>
                      <a:lnTo>
                        <a:pt x="63" y="23"/>
                      </a:lnTo>
                      <a:lnTo>
                        <a:pt x="63" y="24"/>
                      </a:lnTo>
                      <a:lnTo>
                        <a:pt x="62" y="26"/>
                      </a:lnTo>
                      <a:lnTo>
                        <a:pt x="62" y="28"/>
                      </a:lnTo>
                      <a:lnTo>
                        <a:pt x="62" y="29"/>
                      </a:lnTo>
                      <a:lnTo>
                        <a:pt x="62" y="30"/>
                      </a:lnTo>
                      <a:lnTo>
                        <a:pt x="61" y="31"/>
                      </a:lnTo>
                      <a:lnTo>
                        <a:pt x="60" y="31"/>
                      </a:lnTo>
                      <a:lnTo>
                        <a:pt x="59" y="32"/>
                      </a:lnTo>
                      <a:lnTo>
                        <a:pt x="59" y="33"/>
                      </a:lnTo>
                      <a:lnTo>
                        <a:pt x="58" y="34"/>
                      </a:lnTo>
                      <a:lnTo>
                        <a:pt x="57" y="35"/>
                      </a:lnTo>
                      <a:lnTo>
                        <a:pt x="55" y="37"/>
                      </a:lnTo>
                      <a:lnTo>
                        <a:pt x="53" y="39"/>
                      </a:lnTo>
                      <a:lnTo>
                        <a:pt x="52" y="40"/>
                      </a:lnTo>
                      <a:lnTo>
                        <a:pt x="50" y="41"/>
                      </a:lnTo>
                      <a:lnTo>
                        <a:pt x="50" y="42"/>
                      </a:lnTo>
                      <a:lnTo>
                        <a:pt x="49" y="43"/>
                      </a:lnTo>
                      <a:lnTo>
                        <a:pt x="47" y="44"/>
                      </a:lnTo>
                      <a:lnTo>
                        <a:pt x="46" y="44"/>
                      </a:lnTo>
                      <a:lnTo>
                        <a:pt x="46" y="45"/>
                      </a:lnTo>
                      <a:lnTo>
                        <a:pt x="45" y="47"/>
                      </a:lnTo>
                      <a:lnTo>
                        <a:pt x="44" y="48"/>
                      </a:lnTo>
                      <a:lnTo>
                        <a:pt x="43" y="48"/>
                      </a:lnTo>
                      <a:lnTo>
                        <a:pt x="43" y="49"/>
                      </a:lnTo>
                      <a:lnTo>
                        <a:pt x="44" y="49"/>
                      </a:lnTo>
                      <a:lnTo>
                        <a:pt x="44" y="50"/>
                      </a:lnTo>
                      <a:lnTo>
                        <a:pt x="43" y="50"/>
                      </a:lnTo>
                      <a:lnTo>
                        <a:pt x="42" y="51"/>
                      </a:lnTo>
                      <a:lnTo>
                        <a:pt x="41" y="52"/>
                      </a:lnTo>
                      <a:close/>
                    </a:path>
                  </a:pathLst>
                </a:custGeom>
                <a:solidFill>
                  <a:srgbClr val="FFCE85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</p:grpSp>
          <p:sp>
            <p:nvSpPr>
              <p:cNvPr id="18491" name="Freeform 233"/>
              <p:cNvSpPr>
                <a:spLocks/>
              </p:cNvSpPr>
              <p:nvPr/>
            </p:nvSpPr>
            <p:spPr bwMode="auto">
              <a:xfrm>
                <a:off x="4074" y="2384"/>
                <a:ext cx="375" cy="376"/>
              </a:xfrm>
              <a:custGeom>
                <a:avLst/>
                <a:gdLst>
                  <a:gd name="T0" fmla="*/ 2147483647 w 73"/>
                  <a:gd name="T1" fmla="*/ 2147483647 h 77"/>
                  <a:gd name="T2" fmla="*/ 2147483647 w 73"/>
                  <a:gd name="T3" fmla="*/ 2147483647 h 77"/>
                  <a:gd name="T4" fmla="*/ 2147483647 w 73"/>
                  <a:gd name="T5" fmla="*/ 2147483647 h 77"/>
                  <a:gd name="T6" fmla="*/ 2147483647 w 73"/>
                  <a:gd name="T7" fmla="*/ 2147483647 h 77"/>
                  <a:gd name="T8" fmla="*/ 2147483647 w 73"/>
                  <a:gd name="T9" fmla="*/ 2147483647 h 77"/>
                  <a:gd name="T10" fmla="*/ 2147483647 w 73"/>
                  <a:gd name="T11" fmla="*/ 2147483647 h 77"/>
                  <a:gd name="T12" fmla="*/ 2147483647 w 73"/>
                  <a:gd name="T13" fmla="*/ 2147483647 h 77"/>
                  <a:gd name="T14" fmla="*/ 2147483647 w 73"/>
                  <a:gd name="T15" fmla="*/ 2147483647 h 77"/>
                  <a:gd name="T16" fmla="*/ 2147483647 w 73"/>
                  <a:gd name="T17" fmla="*/ 2147483647 h 77"/>
                  <a:gd name="T18" fmla="*/ 2147483647 w 73"/>
                  <a:gd name="T19" fmla="*/ 2147483647 h 77"/>
                  <a:gd name="T20" fmla="*/ 2147483647 w 73"/>
                  <a:gd name="T21" fmla="*/ 2147483647 h 77"/>
                  <a:gd name="T22" fmla="*/ 2147483647 w 73"/>
                  <a:gd name="T23" fmla="*/ 2147483647 h 77"/>
                  <a:gd name="T24" fmla="*/ 2147483647 w 73"/>
                  <a:gd name="T25" fmla="*/ 2147483647 h 77"/>
                  <a:gd name="T26" fmla="*/ 2147483647 w 73"/>
                  <a:gd name="T27" fmla="*/ 2147483647 h 77"/>
                  <a:gd name="T28" fmla="*/ 2147483647 w 73"/>
                  <a:gd name="T29" fmla="*/ 2147483647 h 77"/>
                  <a:gd name="T30" fmla="*/ 2147483647 w 73"/>
                  <a:gd name="T31" fmla="*/ 2147483647 h 77"/>
                  <a:gd name="T32" fmla="*/ 2147483647 w 73"/>
                  <a:gd name="T33" fmla="*/ 2147483647 h 77"/>
                  <a:gd name="T34" fmla="*/ 2147483647 w 73"/>
                  <a:gd name="T35" fmla="*/ 2147483647 h 77"/>
                  <a:gd name="T36" fmla="*/ 2147483647 w 73"/>
                  <a:gd name="T37" fmla="*/ 2147483647 h 77"/>
                  <a:gd name="T38" fmla="*/ 2147483647 w 73"/>
                  <a:gd name="T39" fmla="*/ 2147483647 h 77"/>
                  <a:gd name="T40" fmla="*/ 2147483647 w 73"/>
                  <a:gd name="T41" fmla="*/ 2147483647 h 77"/>
                  <a:gd name="T42" fmla="*/ 2147483647 w 73"/>
                  <a:gd name="T43" fmla="*/ 2147483647 h 77"/>
                  <a:gd name="T44" fmla="*/ 2147483647 w 73"/>
                  <a:gd name="T45" fmla="*/ 2147483647 h 77"/>
                  <a:gd name="T46" fmla="*/ 2147483647 w 73"/>
                  <a:gd name="T47" fmla="*/ 2147483647 h 77"/>
                  <a:gd name="T48" fmla="*/ 2147483647 w 73"/>
                  <a:gd name="T49" fmla="*/ 2147483647 h 77"/>
                  <a:gd name="T50" fmla="*/ 2147483647 w 73"/>
                  <a:gd name="T51" fmla="*/ 2147483647 h 77"/>
                  <a:gd name="T52" fmla="*/ 2147483647 w 73"/>
                  <a:gd name="T53" fmla="*/ 2147483647 h 77"/>
                  <a:gd name="T54" fmla="*/ 2147483647 w 73"/>
                  <a:gd name="T55" fmla="*/ 2147483647 h 77"/>
                  <a:gd name="T56" fmla="*/ 2147483647 w 73"/>
                  <a:gd name="T57" fmla="*/ 2147483647 h 77"/>
                  <a:gd name="T58" fmla="*/ 2147483647 w 73"/>
                  <a:gd name="T59" fmla="*/ 2147483647 h 77"/>
                  <a:gd name="T60" fmla="*/ 2147483647 w 73"/>
                  <a:gd name="T61" fmla="*/ 2147483647 h 77"/>
                  <a:gd name="T62" fmla="*/ 2147483647 w 73"/>
                  <a:gd name="T63" fmla="*/ 2147483647 h 77"/>
                  <a:gd name="T64" fmla="*/ 2147483647 w 73"/>
                  <a:gd name="T65" fmla="*/ 2147483647 h 77"/>
                  <a:gd name="T66" fmla="*/ 2147483647 w 73"/>
                  <a:gd name="T67" fmla="*/ 2147483647 h 77"/>
                  <a:gd name="T68" fmla="*/ 2147483647 w 73"/>
                  <a:gd name="T69" fmla="*/ 2147483647 h 77"/>
                  <a:gd name="T70" fmla="*/ 2147483647 w 73"/>
                  <a:gd name="T71" fmla="*/ 2147483647 h 77"/>
                  <a:gd name="T72" fmla="*/ 2147483647 w 73"/>
                  <a:gd name="T73" fmla="*/ 2147483647 h 77"/>
                  <a:gd name="T74" fmla="*/ 2147483647 w 73"/>
                  <a:gd name="T75" fmla="*/ 2147483647 h 77"/>
                  <a:gd name="T76" fmla="*/ 2147483647 w 73"/>
                  <a:gd name="T77" fmla="*/ 2147483647 h 77"/>
                  <a:gd name="T78" fmla="*/ 2147483647 w 73"/>
                  <a:gd name="T79" fmla="*/ 0 h 77"/>
                  <a:gd name="T80" fmla="*/ 0 w 73"/>
                  <a:gd name="T81" fmla="*/ 2147483647 h 77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73"/>
                  <a:gd name="T124" fmla="*/ 0 h 77"/>
                  <a:gd name="T125" fmla="*/ 73 w 73"/>
                  <a:gd name="T126" fmla="*/ 77 h 77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73" h="77">
                    <a:moveTo>
                      <a:pt x="0" y="5"/>
                    </a:moveTo>
                    <a:lnTo>
                      <a:pt x="9" y="41"/>
                    </a:lnTo>
                    <a:lnTo>
                      <a:pt x="10" y="42"/>
                    </a:lnTo>
                    <a:lnTo>
                      <a:pt x="11" y="44"/>
                    </a:lnTo>
                    <a:lnTo>
                      <a:pt x="12" y="45"/>
                    </a:lnTo>
                    <a:lnTo>
                      <a:pt x="13" y="46"/>
                    </a:lnTo>
                    <a:lnTo>
                      <a:pt x="14" y="47"/>
                    </a:lnTo>
                    <a:lnTo>
                      <a:pt x="13" y="49"/>
                    </a:lnTo>
                    <a:lnTo>
                      <a:pt x="15" y="50"/>
                    </a:lnTo>
                    <a:lnTo>
                      <a:pt x="14" y="50"/>
                    </a:lnTo>
                    <a:lnTo>
                      <a:pt x="13" y="52"/>
                    </a:lnTo>
                    <a:lnTo>
                      <a:pt x="13" y="55"/>
                    </a:lnTo>
                    <a:lnTo>
                      <a:pt x="12" y="57"/>
                    </a:lnTo>
                    <a:lnTo>
                      <a:pt x="12" y="60"/>
                    </a:lnTo>
                    <a:lnTo>
                      <a:pt x="14" y="63"/>
                    </a:lnTo>
                    <a:lnTo>
                      <a:pt x="14" y="68"/>
                    </a:lnTo>
                    <a:lnTo>
                      <a:pt x="16" y="70"/>
                    </a:lnTo>
                    <a:lnTo>
                      <a:pt x="16" y="71"/>
                    </a:lnTo>
                    <a:lnTo>
                      <a:pt x="16" y="72"/>
                    </a:lnTo>
                    <a:lnTo>
                      <a:pt x="17" y="74"/>
                    </a:lnTo>
                    <a:lnTo>
                      <a:pt x="17" y="75"/>
                    </a:lnTo>
                    <a:lnTo>
                      <a:pt x="18" y="76"/>
                    </a:lnTo>
                    <a:lnTo>
                      <a:pt x="57" y="74"/>
                    </a:lnTo>
                    <a:lnTo>
                      <a:pt x="58" y="76"/>
                    </a:lnTo>
                    <a:lnTo>
                      <a:pt x="60" y="77"/>
                    </a:lnTo>
                    <a:lnTo>
                      <a:pt x="60" y="75"/>
                    </a:lnTo>
                    <a:lnTo>
                      <a:pt x="59" y="71"/>
                    </a:lnTo>
                    <a:lnTo>
                      <a:pt x="60" y="70"/>
                    </a:lnTo>
                    <a:lnTo>
                      <a:pt x="60" y="69"/>
                    </a:lnTo>
                    <a:lnTo>
                      <a:pt x="61" y="68"/>
                    </a:lnTo>
                    <a:lnTo>
                      <a:pt x="64" y="69"/>
                    </a:lnTo>
                    <a:lnTo>
                      <a:pt x="66" y="69"/>
                    </a:lnTo>
                    <a:lnTo>
                      <a:pt x="67" y="69"/>
                    </a:lnTo>
                    <a:lnTo>
                      <a:pt x="67" y="66"/>
                    </a:lnTo>
                    <a:lnTo>
                      <a:pt x="67" y="65"/>
                    </a:lnTo>
                    <a:lnTo>
                      <a:pt x="67" y="63"/>
                    </a:lnTo>
                    <a:lnTo>
                      <a:pt x="67" y="62"/>
                    </a:lnTo>
                    <a:lnTo>
                      <a:pt x="69" y="56"/>
                    </a:lnTo>
                    <a:lnTo>
                      <a:pt x="69" y="53"/>
                    </a:lnTo>
                    <a:lnTo>
                      <a:pt x="70" y="51"/>
                    </a:lnTo>
                    <a:lnTo>
                      <a:pt x="71" y="48"/>
                    </a:lnTo>
                    <a:lnTo>
                      <a:pt x="73" y="47"/>
                    </a:lnTo>
                    <a:lnTo>
                      <a:pt x="73" y="46"/>
                    </a:lnTo>
                    <a:lnTo>
                      <a:pt x="72" y="45"/>
                    </a:lnTo>
                    <a:lnTo>
                      <a:pt x="72" y="46"/>
                    </a:lnTo>
                    <a:lnTo>
                      <a:pt x="70" y="45"/>
                    </a:lnTo>
                    <a:lnTo>
                      <a:pt x="69" y="45"/>
                    </a:lnTo>
                    <a:lnTo>
                      <a:pt x="69" y="44"/>
                    </a:lnTo>
                    <a:lnTo>
                      <a:pt x="68" y="41"/>
                    </a:lnTo>
                    <a:lnTo>
                      <a:pt x="66" y="38"/>
                    </a:lnTo>
                    <a:lnTo>
                      <a:pt x="64" y="37"/>
                    </a:lnTo>
                    <a:lnTo>
                      <a:pt x="63" y="34"/>
                    </a:lnTo>
                    <a:lnTo>
                      <a:pt x="62" y="32"/>
                    </a:lnTo>
                    <a:lnTo>
                      <a:pt x="61" y="30"/>
                    </a:lnTo>
                    <a:lnTo>
                      <a:pt x="60" y="30"/>
                    </a:lnTo>
                    <a:lnTo>
                      <a:pt x="57" y="29"/>
                    </a:lnTo>
                    <a:lnTo>
                      <a:pt x="56" y="27"/>
                    </a:lnTo>
                    <a:lnTo>
                      <a:pt x="54" y="26"/>
                    </a:lnTo>
                    <a:lnTo>
                      <a:pt x="54" y="25"/>
                    </a:lnTo>
                    <a:lnTo>
                      <a:pt x="53" y="23"/>
                    </a:lnTo>
                    <a:lnTo>
                      <a:pt x="50" y="22"/>
                    </a:lnTo>
                    <a:lnTo>
                      <a:pt x="46" y="18"/>
                    </a:lnTo>
                    <a:lnTo>
                      <a:pt x="44" y="17"/>
                    </a:lnTo>
                    <a:lnTo>
                      <a:pt x="44" y="16"/>
                    </a:lnTo>
                    <a:lnTo>
                      <a:pt x="42" y="14"/>
                    </a:lnTo>
                    <a:lnTo>
                      <a:pt x="41" y="12"/>
                    </a:lnTo>
                    <a:lnTo>
                      <a:pt x="39" y="10"/>
                    </a:lnTo>
                    <a:lnTo>
                      <a:pt x="39" y="9"/>
                    </a:lnTo>
                    <a:lnTo>
                      <a:pt x="36" y="9"/>
                    </a:lnTo>
                    <a:lnTo>
                      <a:pt x="32" y="7"/>
                    </a:lnTo>
                    <a:lnTo>
                      <a:pt x="31" y="6"/>
                    </a:lnTo>
                    <a:lnTo>
                      <a:pt x="32" y="3"/>
                    </a:lnTo>
                    <a:lnTo>
                      <a:pt x="33" y="2"/>
                    </a:lnTo>
                    <a:lnTo>
                      <a:pt x="34" y="1"/>
                    </a:lnTo>
                    <a:lnTo>
                      <a:pt x="34" y="0"/>
                    </a:lnTo>
                    <a:lnTo>
                      <a:pt x="13" y="3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0000A0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8492" name="Freeform 234"/>
              <p:cNvSpPr>
                <a:spLocks/>
              </p:cNvSpPr>
              <p:nvPr/>
            </p:nvSpPr>
            <p:spPr bwMode="auto">
              <a:xfrm>
                <a:off x="4427" y="1916"/>
                <a:ext cx="318" cy="141"/>
              </a:xfrm>
              <a:custGeom>
                <a:avLst/>
                <a:gdLst>
                  <a:gd name="T0" fmla="*/ 2147483647 w 62"/>
                  <a:gd name="T1" fmla="*/ 2147483647 h 29"/>
                  <a:gd name="T2" fmla="*/ 2147483647 w 62"/>
                  <a:gd name="T3" fmla="*/ 2147483647 h 29"/>
                  <a:gd name="T4" fmla="*/ 2147483647 w 62"/>
                  <a:gd name="T5" fmla="*/ 2147483647 h 29"/>
                  <a:gd name="T6" fmla="*/ 2147483647 w 62"/>
                  <a:gd name="T7" fmla="*/ 2147483647 h 29"/>
                  <a:gd name="T8" fmla="*/ 2147483647 w 62"/>
                  <a:gd name="T9" fmla="*/ 2147483647 h 29"/>
                  <a:gd name="T10" fmla="*/ 2147483647 w 62"/>
                  <a:gd name="T11" fmla="*/ 2147483647 h 29"/>
                  <a:gd name="T12" fmla="*/ 2147483647 w 62"/>
                  <a:gd name="T13" fmla="*/ 2147483647 h 29"/>
                  <a:gd name="T14" fmla="*/ 2147483647 w 62"/>
                  <a:gd name="T15" fmla="*/ 2147483647 h 29"/>
                  <a:gd name="T16" fmla="*/ 2147483647 w 62"/>
                  <a:gd name="T17" fmla="*/ 2147483647 h 29"/>
                  <a:gd name="T18" fmla="*/ 2147483647 w 62"/>
                  <a:gd name="T19" fmla="*/ 2147483647 h 29"/>
                  <a:gd name="T20" fmla="*/ 2147483647 w 62"/>
                  <a:gd name="T21" fmla="*/ 2147483647 h 29"/>
                  <a:gd name="T22" fmla="*/ 2147483647 w 62"/>
                  <a:gd name="T23" fmla="*/ 2147483647 h 29"/>
                  <a:gd name="T24" fmla="*/ 2147483647 w 62"/>
                  <a:gd name="T25" fmla="*/ 2147483647 h 29"/>
                  <a:gd name="T26" fmla="*/ 2147483647 w 62"/>
                  <a:gd name="T27" fmla="*/ 2147483647 h 29"/>
                  <a:gd name="T28" fmla="*/ 2147483647 w 62"/>
                  <a:gd name="T29" fmla="*/ 2147483647 h 29"/>
                  <a:gd name="T30" fmla="*/ 2147483647 w 62"/>
                  <a:gd name="T31" fmla="*/ 2147483647 h 29"/>
                  <a:gd name="T32" fmla="*/ 2147483647 w 62"/>
                  <a:gd name="T33" fmla="*/ 2147483647 h 29"/>
                  <a:gd name="T34" fmla="*/ 2147483647 w 62"/>
                  <a:gd name="T35" fmla="*/ 2147483647 h 29"/>
                  <a:gd name="T36" fmla="*/ 2147483647 w 62"/>
                  <a:gd name="T37" fmla="*/ 2147483647 h 29"/>
                  <a:gd name="T38" fmla="*/ 2147483647 w 62"/>
                  <a:gd name="T39" fmla="*/ 2147483647 h 29"/>
                  <a:gd name="T40" fmla="*/ 2147483647 w 62"/>
                  <a:gd name="T41" fmla="*/ 2147483647 h 29"/>
                  <a:gd name="T42" fmla="*/ 2147483647 w 62"/>
                  <a:gd name="T43" fmla="*/ 2147483647 h 29"/>
                  <a:gd name="T44" fmla="*/ 2147483647 w 62"/>
                  <a:gd name="T45" fmla="*/ 2147483647 h 29"/>
                  <a:gd name="T46" fmla="*/ 2147483647 w 62"/>
                  <a:gd name="T47" fmla="*/ 2147483647 h 29"/>
                  <a:gd name="T48" fmla="*/ 2147483647 w 62"/>
                  <a:gd name="T49" fmla="*/ 2147483647 h 29"/>
                  <a:gd name="T50" fmla="*/ 2147483647 w 62"/>
                  <a:gd name="T51" fmla="*/ 2147483647 h 29"/>
                  <a:gd name="T52" fmla="*/ 2147483647 w 62"/>
                  <a:gd name="T53" fmla="*/ 2147483647 h 29"/>
                  <a:gd name="T54" fmla="*/ 2147483647 w 62"/>
                  <a:gd name="T55" fmla="*/ 2147483647 h 29"/>
                  <a:gd name="T56" fmla="*/ 2147483647 w 62"/>
                  <a:gd name="T57" fmla="*/ 2147483647 h 29"/>
                  <a:gd name="T58" fmla="*/ 2147483647 w 62"/>
                  <a:gd name="T59" fmla="*/ 2147483647 h 29"/>
                  <a:gd name="T60" fmla="*/ 2147483647 w 62"/>
                  <a:gd name="T61" fmla="*/ 2147483647 h 29"/>
                  <a:gd name="T62" fmla="*/ 2147483647 w 62"/>
                  <a:gd name="T63" fmla="*/ 2147483647 h 29"/>
                  <a:gd name="T64" fmla="*/ 2147483647 w 62"/>
                  <a:gd name="T65" fmla="*/ 2147483647 h 29"/>
                  <a:gd name="T66" fmla="*/ 2147483647 w 62"/>
                  <a:gd name="T67" fmla="*/ 2147483647 h 29"/>
                  <a:gd name="T68" fmla="*/ 2147483647 w 62"/>
                  <a:gd name="T69" fmla="*/ 2147483647 h 29"/>
                  <a:gd name="T70" fmla="*/ 2147483647 w 62"/>
                  <a:gd name="T71" fmla="*/ 2147483647 h 29"/>
                  <a:gd name="T72" fmla="*/ 2147483647 w 62"/>
                  <a:gd name="T73" fmla="*/ 2147483647 h 29"/>
                  <a:gd name="T74" fmla="*/ 2147483647 w 62"/>
                  <a:gd name="T75" fmla="*/ 2147483647 h 29"/>
                  <a:gd name="T76" fmla="*/ 2147483647 w 62"/>
                  <a:gd name="T77" fmla="*/ 2147483647 h 29"/>
                  <a:gd name="T78" fmla="*/ 2147483647 w 62"/>
                  <a:gd name="T79" fmla="*/ 2147483647 h 29"/>
                  <a:gd name="T80" fmla="*/ 2147483647 w 62"/>
                  <a:gd name="T81" fmla="*/ 2147483647 h 29"/>
                  <a:gd name="T82" fmla="*/ 2147483647 w 62"/>
                  <a:gd name="T83" fmla="*/ 2147483647 h 29"/>
                  <a:gd name="T84" fmla="*/ 2147483647 w 62"/>
                  <a:gd name="T85" fmla="*/ 2147483647 h 29"/>
                  <a:gd name="T86" fmla="*/ 2147483647 w 62"/>
                  <a:gd name="T87" fmla="*/ 2147483647 h 29"/>
                  <a:gd name="T88" fmla="*/ 2147483647 w 62"/>
                  <a:gd name="T89" fmla="*/ 2147483647 h 29"/>
                  <a:gd name="T90" fmla="*/ 2147483647 w 62"/>
                  <a:gd name="T91" fmla="*/ 2147483647 h 29"/>
                  <a:gd name="T92" fmla="*/ 2147483647 w 62"/>
                  <a:gd name="T93" fmla="*/ 2147483647 h 29"/>
                  <a:gd name="T94" fmla="*/ 2147483647 w 62"/>
                  <a:gd name="T95" fmla="*/ 2147483647 h 29"/>
                  <a:gd name="T96" fmla="*/ 2147483647 w 62"/>
                  <a:gd name="T97" fmla="*/ 2147483647 h 29"/>
                  <a:gd name="T98" fmla="*/ 2147483647 w 62"/>
                  <a:gd name="T99" fmla="*/ 2147483647 h 29"/>
                  <a:gd name="T100" fmla="*/ 2147483647 w 62"/>
                  <a:gd name="T101" fmla="*/ 2147483647 h 29"/>
                  <a:gd name="T102" fmla="*/ 2147483647 w 62"/>
                  <a:gd name="T103" fmla="*/ 2147483647 h 29"/>
                  <a:gd name="T104" fmla="*/ 2147483647 w 62"/>
                  <a:gd name="T105" fmla="*/ 0 h 29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62"/>
                  <a:gd name="T160" fmla="*/ 0 h 29"/>
                  <a:gd name="T161" fmla="*/ 62 w 62"/>
                  <a:gd name="T162" fmla="*/ 29 h 29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62" h="29">
                    <a:moveTo>
                      <a:pt x="47" y="0"/>
                    </a:moveTo>
                    <a:lnTo>
                      <a:pt x="36" y="2"/>
                    </a:lnTo>
                    <a:lnTo>
                      <a:pt x="0" y="9"/>
                    </a:lnTo>
                    <a:lnTo>
                      <a:pt x="2" y="17"/>
                    </a:lnTo>
                    <a:lnTo>
                      <a:pt x="3" y="16"/>
                    </a:lnTo>
                    <a:lnTo>
                      <a:pt x="4" y="16"/>
                    </a:lnTo>
                    <a:lnTo>
                      <a:pt x="6" y="13"/>
                    </a:lnTo>
                    <a:lnTo>
                      <a:pt x="8" y="13"/>
                    </a:lnTo>
                    <a:lnTo>
                      <a:pt x="9" y="11"/>
                    </a:lnTo>
                    <a:lnTo>
                      <a:pt x="10" y="11"/>
                    </a:lnTo>
                    <a:lnTo>
                      <a:pt x="10" y="9"/>
                    </a:lnTo>
                    <a:lnTo>
                      <a:pt x="11" y="10"/>
                    </a:lnTo>
                    <a:lnTo>
                      <a:pt x="13" y="10"/>
                    </a:lnTo>
                    <a:lnTo>
                      <a:pt x="14" y="9"/>
                    </a:lnTo>
                    <a:lnTo>
                      <a:pt x="15" y="8"/>
                    </a:lnTo>
                    <a:lnTo>
                      <a:pt x="19" y="7"/>
                    </a:lnTo>
                    <a:lnTo>
                      <a:pt x="20" y="7"/>
                    </a:lnTo>
                    <a:lnTo>
                      <a:pt x="21" y="8"/>
                    </a:lnTo>
                    <a:lnTo>
                      <a:pt x="22" y="7"/>
                    </a:lnTo>
                    <a:lnTo>
                      <a:pt x="23" y="8"/>
                    </a:lnTo>
                    <a:lnTo>
                      <a:pt x="23" y="9"/>
                    </a:lnTo>
                    <a:lnTo>
                      <a:pt x="25" y="12"/>
                    </a:lnTo>
                    <a:lnTo>
                      <a:pt x="26" y="12"/>
                    </a:lnTo>
                    <a:lnTo>
                      <a:pt x="27" y="12"/>
                    </a:lnTo>
                    <a:lnTo>
                      <a:pt x="28" y="13"/>
                    </a:lnTo>
                    <a:lnTo>
                      <a:pt x="27" y="14"/>
                    </a:lnTo>
                    <a:lnTo>
                      <a:pt x="29" y="15"/>
                    </a:lnTo>
                    <a:lnTo>
                      <a:pt x="31" y="15"/>
                    </a:lnTo>
                    <a:lnTo>
                      <a:pt x="33" y="17"/>
                    </a:lnTo>
                    <a:lnTo>
                      <a:pt x="34" y="17"/>
                    </a:lnTo>
                    <a:lnTo>
                      <a:pt x="35" y="19"/>
                    </a:lnTo>
                    <a:lnTo>
                      <a:pt x="33" y="23"/>
                    </a:lnTo>
                    <a:lnTo>
                      <a:pt x="32" y="25"/>
                    </a:lnTo>
                    <a:lnTo>
                      <a:pt x="33" y="27"/>
                    </a:lnTo>
                    <a:lnTo>
                      <a:pt x="35" y="27"/>
                    </a:lnTo>
                    <a:lnTo>
                      <a:pt x="36" y="26"/>
                    </a:lnTo>
                    <a:lnTo>
                      <a:pt x="38" y="28"/>
                    </a:lnTo>
                    <a:lnTo>
                      <a:pt x="39" y="28"/>
                    </a:lnTo>
                    <a:lnTo>
                      <a:pt x="40" y="27"/>
                    </a:lnTo>
                    <a:lnTo>
                      <a:pt x="42" y="27"/>
                    </a:lnTo>
                    <a:lnTo>
                      <a:pt x="45" y="28"/>
                    </a:lnTo>
                    <a:lnTo>
                      <a:pt x="46" y="29"/>
                    </a:lnTo>
                    <a:lnTo>
                      <a:pt x="47" y="29"/>
                    </a:lnTo>
                    <a:lnTo>
                      <a:pt x="47" y="28"/>
                    </a:lnTo>
                    <a:lnTo>
                      <a:pt x="46" y="28"/>
                    </a:lnTo>
                    <a:lnTo>
                      <a:pt x="45" y="26"/>
                    </a:lnTo>
                    <a:lnTo>
                      <a:pt x="44" y="25"/>
                    </a:lnTo>
                    <a:lnTo>
                      <a:pt x="44" y="24"/>
                    </a:lnTo>
                    <a:lnTo>
                      <a:pt x="45" y="24"/>
                    </a:lnTo>
                    <a:lnTo>
                      <a:pt x="44" y="23"/>
                    </a:lnTo>
                    <a:lnTo>
                      <a:pt x="43" y="21"/>
                    </a:lnTo>
                    <a:lnTo>
                      <a:pt x="41" y="19"/>
                    </a:lnTo>
                    <a:lnTo>
                      <a:pt x="41" y="17"/>
                    </a:lnTo>
                    <a:lnTo>
                      <a:pt x="41" y="16"/>
                    </a:lnTo>
                    <a:lnTo>
                      <a:pt x="41" y="13"/>
                    </a:lnTo>
                    <a:lnTo>
                      <a:pt x="41" y="12"/>
                    </a:lnTo>
                    <a:lnTo>
                      <a:pt x="41" y="11"/>
                    </a:lnTo>
                    <a:lnTo>
                      <a:pt x="41" y="10"/>
                    </a:lnTo>
                    <a:lnTo>
                      <a:pt x="41" y="9"/>
                    </a:lnTo>
                    <a:lnTo>
                      <a:pt x="42" y="8"/>
                    </a:lnTo>
                    <a:lnTo>
                      <a:pt x="44" y="6"/>
                    </a:lnTo>
                    <a:lnTo>
                      <a:pt x="45" y="6"/>
                    </a:lnTo>
                    <a:lnTo>
                      <a:pt x="45" y="4"/>
                    </a:lnTo>
                    <a:lnTo>
                      <a:pt x="46" y="4"/>
                    </a:lnTo>
                    <a:lnTo>
                      <a:pt x="47" y="4"/>
                    </a:lnTo>
                    <a:lnTo>
                      <a:pt x="46" y="6"/>
                    </a:lnTo>
                    <a:lnTo>
                      <a:pt x="45" y="8"/>
                    </a:lnTo>
                    <a:lnTo>
                      <a:pt x="44" y="9"/>
                    </a:lnTo>
                    <a:lnTo>
                      <a:pt x="44" y="10"/>
                    </a:lnTo>
                    <a:lnTo>
                      <a:pt x="44" y="12"/>
                    </a:lnTo>
                    <a:lnTo>
                      <a:pt x="46" y="12"/>
                    </a:lnTo>
                    <a:lnTo>
                      <a:pt x="46" y="15"/>
                    </a:lnTo>
                    <a:lnTo>
                      <a:pt x="46" y="16"/>
                    </a:lnTo>
                    <a:lnTo>
                      <a:pt x="44" y="17"/>
                    </a:lnTo>
                    <a:lnTo>
                      <a:pt x="45" y="18"/>
                    </a:lnTo>
                    <a:lnTo>
                      <a:pt x="46" y="18"/>
                    </a:lnTo>
                    <a:lnTo>
                      <a:pt x="46" y="19"/>
                    </a:lnTo>
                    <a:lnTo>
                      <a:pt x="46" y="20"/>
                    </a:lnTo>
                    <a:lnTo>
                      <a:pt x="46" y="21"/>
                    </a:lnTo>
                    <a:lnTo>
                      <a:pt x="46" y="22"/>
                    </a:lnTo>
                    <a:lnTo>
                      <a:pt x="47" y="24"/>
                    </a:lnTo>
                    <a:lnTo>
                      <a:pt x="49" y="25"/>
                    </a:lnTo>
                    <a:lnTo>
                      <a:pt x="50" y="25"/>
                    </a:lnTo>
                    <a:lnTo>
                      <a:pt x="51" y="24"/>
                    </a:lnTo>
                    <a:lnTo>
                      <a:pt x="52" y="24"/>
                    </a:lnTo>
                    <a:lnTo>
                      <a:pt x="52" y="25"/>
                    </a:lnTo>
                    <a:lnTo>
                      <a:pt x="52" y="26"/>
                    </a:lnTo>
                    <a:lnTo>
                      <a:pt x="53" y="28"/>
                    </a:lnTo>
                    <a:lnTo>
                      <a:pt x="54" y="29"/>
                    </a:lnTo>
                    <a:lnTo>
                      <a:pt x="55" y="29"/>
                    </a:lnTo>
                    <a:lnTo>
                      <a:pt x="56" y="28"/>
                    </a:lnTo>
                    <a:lnTo>
                      <a:pt x="61" y="27"/>
                    </a:lnTo>
                    <a:lnTo>
                      <a:pt x="61" y="26"/>
                    </a:lnTo>
                    <a:lnTo>
                      <a:pt x="61" y="25"/>
                    </a:lnTo>
                    <a:lnTo>
                      <a:pt x="62" y="19"/>
                    </a:lnTo>
                    <a:lnTo>
                      <a:pt x="54" y="21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rgbClr val="0000A0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8493" name="Freeform 235"/>
              <p:cNvSpPr>
                <a:spLocks/>
              </p:cNvSpPr>
              <p:nvPr/>
            </p:nvSpPr>
            <p:spPr bwMode="auto">
              <a:xfrm>
                <a:off x="4669" y="1901"/>
                <a:ext cx="76" cy="117"/>
              </a:xfrm>
              <a:custGeom>
                <a:avLst/>
                <a:gdLst>
                  <a:gd name="T0" fmla="*/ 2147483647 w 15"/>
                  <a:gd name="T1" fmla="*/ 2147483647 h 24"/>
                  <a:gd name="T2" fmla="*/ 2147483647 w 15"/>
                  <a:gd name="T3" fmla="*/ 2147483647 h 24"/>
                  <a:gd name="T4" fmla="*/ 2147483647 w 15"/>
                  <a:gd name="T5" fmla="*/ 2147483647 h 24"/>
                  <a:gd name="T6" fmla="*/ 2147483647 w 15"/>
                  <a:gd name="T7" fmla="*/ 2147483647 h 24"/>
                  <a:gd name="T8" fmla="*/ 2147483647 w 15"/>
                  <a:gd name="T9" fmla="*/ 2147483647 h 24"/>
                  <a:gd name="T10" fmla="*/ 2147483647 w 15"/>
                  <a:gd name="T11" fmla="*/ 2147483647 h 24"/>
                  <a:gd name="T12" fmla="*/ 2147483647 w 15"/>
                  <a:gd name="T13" fmla="*/ 2147483647 h 24"/>
                  <a:gd name="T14" fmla="*/ 2147483647 w 15"/>
                  <a:gd name="T15" fmla="*/ 2147483647 h 24"/>
                  <a:gd name="T16" fmla="*/ 2147483647 w 15"/>
                  <a:gd name="T17" fmla="*/ 2147483647 h 24"/>
                  <a:gd name="T18" fmla="*/ 2147483647 w 15"/>
                  <a:gd name="T19" fmla="*/ 2147483647 h 24"/>
                  <a:gd name="T20" fmla="*/ 2147483647 w 15"/>
                  <a:gd name="T21" fmla="*/ 2147483647 h 24"/>
                  <a:gd name="T22" fmla="*/ 2147483647 w 15"/>
                  <a:gd name="T23" fmla="*/ 2147483647 h 24"/>
                  <a:gd name="T24" fmla="*/ 2147483647 w 15"/>
                  <a:gd name="T25" fmla="*/ 2147483647 h 24"/>
                  <a:gd name="T26" fmla="*/ 2147483647 w 15"/>
                  <a:gd name="T27" fmla="*/ 2147483647 h 24"/>
                  <a:gd name="T28" fmla="*/ 2147483647 w 15"/>
                  <a:gd name="T29" fmla="*/ 0 h 24"/>
                  <a:gd name="T30" fmla="*/ 2147483647 w 15"/>
                  <a:gd name="T31" fmla="*/ 0 h 24"/>
                  <a:gd name="T32" fmla="*/ 2147483647 w 15"/>
                  <a:gd name="T33" fmla="*/ 0 h 24"/>
                  <a:gd name="T34" fmla="*/ 2147483647 w 15"/>
                  <a:gd name="T35" fmla="*/ 2147483647 h 24"/>
                  <a:gd name="T36" fmla="*/ 2147483647 w 15"/>
                  <a:gd name="T37" fmla="*/ 2147483647 h 24"/>
                  <a:gd name="T38" fmla="*/ 2147483647 w 15"/>
                  <a:gd name="T39" fmla="*/ 2147483647 h 24"/>
                  <a:gd name="T40" fmla="*/ 0 w 15"/>
                  <a:gd name="T41" fmla="*/ 2147483647 h 24"/>
                  <a:gd name="T42" fmla="*/ 2147483647 w 15"/>
                  <a:gd name="T43" fmla="*/ 2147483647 h 24"/>
                  <a:gd name="T44" fmla="*/ 2147483647 w 15"/>
                  <a:gd name="T45" fmla="*/ 2147483647 h 24"/>
                  <a:gd name="T46" fmla="*/ 2147483647 w 15"/>
                  <a:gd name="T47" fmla="*/ 2147483647 h 24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15"/>
                  <a:gd name="T73" fmla="*/ 0 h 24"/>
                  <a:gd name="T74" fmla="*/ 15 w 15"/>
                  <a:gd name="T75" fmla="*/ 24 h 24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15" h="24">
                    <a:moveTo>
                      <a:pt x="15" y="22"/>
                    </a:moveTo>
                    <a:lnTo>
                      <a:pt x="15" y="20"/>
                    </a:lnTo>
                    <a:lnTo>
                      <a:pt x="14" y="18"/>
                    </a:lnTo>
                    <a:lnTo>
                      <a:pt x="12" y="16"/>
                    </a:lnTo>
                    <a:lnTo>
                      <a:pt x="10" y="15"/>
                    </a:lnTo>
                    <a:lnTo>
                      <a:pt x="9" y="14"/>
                    </a:lnTo>
                    <a:lnTo>
                      <a:pt x="9" y="12"/>
                    </a:lnTo>
                    <a:lnTo>
                      <a:pt x="7" y="9"/>
                    </a:lnTo>
                    <a:lnTo>
                      <a:pt x="6" y="8"/>
                    </a:lnTo>
                    <a:lnTo>
                      <a:pt x="5" y="6"/>
                    </a:lnTo>
                    <a:lnTo>
                      <a:pt x="4" y="5"/>
                    </a:lnTo>
                    <a:lnTo>
                      <a:pt x="4" y="4"/>
                    </a:lnTo>
                    <a:lnTo>
                      <a:pt x="4" y="3"/>
                    </a:lnTo>
                    <a:lnTo>
                      <a:pt x="5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1" y="3"/>
                    </a:lnTo>
                    <a:lnTo>
                      <a:pt x="0" y="3"/>
                    </a:lnTo>
                    <a:lnTo>
                      <a:pt x="7" y="24"/>
                    </a:lnTo>
                    <a:lnTo>
                      <a:pt x="15" y="22"/>
                    </a:lnTo>
                    <a:close/>
                  </a:path>
                </a:pathLst>
              </a:custGeom>
              <a:solidFill>
                <a:srgbClr val="0000A0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8494" name="Freeform 236"/>
              <p:cNvSpPr>
                <a:spLocks/>
              </p:cNvSpPr>
              <p:nvPr/>
            </p:nvSpPr>
            <p:spPr bwMode="auto">
              <a:xfrm>
                <a:off x="4848" y="1189"/>
                <a:ext cx="251" cy="385"/>
              </a:xfrm>
              <a:custGeom>
                <a:avLst/>
                <a:gdLst>
                  <a:gd name="T0" fmla="*/ 2147483647 w 49"/>
                  <a:gd name="T1" fmla="*/ 2147483647 h 79"/>
                  <a:gd name="T2" fmla="*/ 2147483647 w 49"/>
                  <a:gd name="T3" fmla="*/ 2147483647 h 79"/>
                  <a:gd name="T4" fmla="*/ 2147483647 w 49"/>
                  <a:gd name="T5" fmla="*/ 2147483647 h 79"/>
                  <a:gd name="T6" fmla="*/ 2147483647 w 49"/>
                  <a:gd name="T7" fmla="*/ 2147483647 h 79"/>
                  <a:gd name="T8" fmla="*/ 2147483647 w 49"/>
                  <a:gd name="T9" fmla="*/ 2147483647 h 79"/>
                  <a:gd name="T10" fmla="*/ 2147483647 w 49"/>
                  <a:gd name="T11" fmla="*/ 2147483647 h 79"/>
                  <a:gd name="T12" fmla="*/ 2147483647 w 49"/>
                  <a:gd name="T13" fmla="*/ 2147483647 h 79"/>
                  <a:gd name="T14" fmla="*/ 2147483647 w 49"/>
                  <a:gd name="T15" fmla="*/ 2147483647 h 79"/>
                  <a:gd name="T16" fmla="*/ 2147483647 w 49"/>
                  <a:gd name="T17" fmla="*/ 2147483647 h 79"/>
                  <a:gd name="T18" fmla="*/ 2147483647 w 49"/>
                  <a:gd name="T19" fmla="*/ 2147483647 h 79"/>
                  <a:gd name="T20" fmla="*/ 2147483647 w 49"/>
                  <a:gd name="T21" fmla="*/ 2147483647 h 79"/>
                  <a:gd name="T22" fmla="*/ 2147483647 w 49"/>
                  <a:gd name="T23" fmla="*/ 2147483647 h 79"/>
                  <a:gd name="T24" fmla="*/ 2147483647 w 49"/>
                  <a:gd name="T25" fmla="*/ 2147483647 h 79"/>
                  <a:gd name="T26" fmla="*/ 2147483647 w 49"/>
                  <a:gd name="T27" fmla="*/ 2147483647 h 79"/>
                  <a:gd name="T28" fmla="*/ 2147483647 w 49"/>
                  <a:gd name="T29" fmla="*/ 2147483647 h 79"/>
                  <a:gd name="T30" fmla="*/ 2147483647 w 49"/>
                  <a:gd name="T31" fmla="*/ 2147483647 h 79"/>
                  <a:gd name="T32" fmla="*/ 2147483647 w 49"/>
                  <a:gd name="T33" fmla="*/ 2147483647 h 79"/>
                  <a:gd name="T34" fmla="*/ 2147483647 w 49"/>
                  <a:gd name="T35" fmla="*/ 2147483647 h 79"/>
                  <a:gd name="T36" fmla="*/ 2147483647 w 49"/>
                  <a:gd name="T37" fmla="*/ 2147483647 h 79"/>
                  <a:gd name="T38" fmla="*/ 2147483647 w 49"/>
                  <a:gd name="T39" fmla="*/ 2147483647 h 79"/>
                  <a:gd name="T40" fmla="*/ 2147483647 w 49"/>
                  <a:gd name="T41" fmla="*/ 2147483647 h 79"/>
                  <a:gd name="T42" fmla="*/ 2147483647 w 49"/>
                  <a:gd name="T43" fmla="*/ 2147483647 h 79"/>
                  <a:gd name="T44" fmla="*/ 2147483647 w 49"/>
                  <a:gd name="T45" fmla="*/ 2147483647 h 79"/>
                  <a:gd name="T46" fmla="*/ 2147483647 w 49"/>
                  <a:gd name="T47" fmla="*/ 2147483647 h 79"/>
                  <a:gd name="T48" fmla="*/ 2147483647 w 49"/>
                  <a:gd name="T49" fmla="*/ 2147483647 h 79"/>
                  <a:gd name="T50" fmla="*/ 2147483647 w 49"/>
                  <a:gd name="T51" fmla="*/ 2147483647 h 79"/>
                  <a:gd name="T52" fmla="*/ 2147483647 w 49"/>
                  <a:gd name="T53" fmla="*/ 2147483647 h 79"/>
                  <a:gd name="T54" fmla="*/ 2147483647 w 49"/>
                  <a:gd name="T55" fmla="*/ 2147483647 h 79"/>
                  <a:gd name="T56" fmla="*/ 2147483647 w 49"/>
                  <a:gd name="T57" fmla="*/ 2147483647 h 79"/>
                  <a:gd name="T58" fmla="*/ 2147483647 w 49"/>
                  <a:gd name="T59" fmla="*/ 2147483647 h 79"/>
                  <a:gd name="T60" fmla="*/ 2147483647 w 49"/>
                  <a:gd name="T61" fmla="*/ 2147483647 h 79"/>
                  <a:gd name="T62" fmla="*/ 2147483647 w 49"/>
                  <a:gd name="T63" fmla="*/ 2147483647 h 79"/>
                  <a:gd name="T64" fmla="*/ 2147483647 w 49"/>
                  <a:gd name="T65" fmla="*/ 2147483647 h 79"/>
                  <a:gd name="T66" fmla="*/ 2147483647 w 49"/>
                  <a:gd name="T67" fmla="*/ 2147483647 h 79"/>
                  <a:gd name="T68" fmla="*/ 2147483647 w 49"/>
                  <a:gd name="T69" fmla="*/ 2147483647 h 79"/>
                  <a:gd name="T70" fmla="*/ 2147483647 w 49"/>
                  <a:gd name="T71" fmla="*/ 2147483647 h 79"/>
                  <a:gd name="T72" fmla="*/ 2147483647 w 49"/>
                  <a:gd name="T73" fmla="*/ 2147483647 h 79"/>
                  <a:gd name="T74" fmla="*/ 2147483647 w 49"/>
                  <a:gd name="T75" fmla="*/ 2147483647 h 79"/>
                  <a:gd name="T76" fmla="*/ 2147483647 w 49"/>
                  <a:gd name="T77" fmla="*/ 2147483647 h 79"/>
                  <a:gd name="T78" fmla="*/ 2147483647 w 49"/>
                  <a:gd name="T79" fmla="*/ 0 h 79"/>
                  <a:gd name="T80" fmla="*/ 2147483647 w 49"/>
                  <a:gd name="T81" fmla="*/ 0 h 79"/>
                  <a:gd name="T82" fmla="*/ 2147483647 w 49"/>
                  <a:gd name="T83" fmla="*/ 2147483647 h 79"/>
                  <a:gd name="T84" fmla="*/ 2147483647 w 49"/>
                  <a:gd name="T85" fmla="*/ 2147483647 h 79"/>
                  <a:gd name="T86" fmla="*/ 2147483647 w 49"/>
                  <a:gd name="T87" fmla="*/ 2147483647 h 79"/>
                  <a:gd name="T88" fmla="*/ 2147483647 w 49"/>
                  <a:gd name="T89" fmla="*/ 2147483647 h 79"/>
                  <a:gd name="T90" fmla="*/ 2147483647 w 49"/>
                  <a:gd name="T91" fmla="*/ 2147483647 h 79"/>
                  <a:gd name="T92" fmla="*/ 2147483647 w 49"/>
                  <a:gd name="T93" fmla="*/ 2147483647 h 79"/>
                  <a:gd name="T94" fmla="*/ 2147483647 w 49"/>
                  <a:gd name="T95" fmla="*/ 2147483647 h 79"/>
                  <a:gd name="T96" fmla="*/ 2147483647 w 49"/>
                  <a:gd name="T97" fmla="*/ 2147483647 h 79"/>
                  <a:gd name="T98" fmla="*/ 2147483647 w 49"/>
                  <a:gd name="T99" fmla="*/ 2147483647 h 79"/>
                  <a:gd name="T100" fmla="*/ 2147483647 w 49"/>
                  <a:gd name="T101" fmla="*/ 2147483647 h 79"/>
                  <a:gd name="T102" fmla="*/ 2147483647 w 49"/>
                  <a:gd name="T103" fmla="*/ 2147483647 h 79"/>
                  <a:gd name="T104" fmla="*/ 2147483647 w 49"/>
                  <a:gd name="T105" fmla="*/ 2147483647 h 79"/>
                  <a:gd name="T106" fmla="*/ 2147483647 w 49"/>
                  <a:gd name="T107" fmla="*/ 2147483647 h 79"/>
                  <a:gd name="T108" fmla="*/ 2147483647 w 49"/>
                  <a:gd name="T109" fmla="*/ 2147483647 h 79"/>
                  <a:gd name="T110" fmla="*/ 2147483647 w 49"/>
                  <a:gd name="T111" fmla="*/ 2147483647 h 79"/>
                  <a:gd name="T112" fmla="*/ 0 w 49"/>
                  <a:gd name="T113" fmla="*/ 2147483647 h 79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49"/>
                  <a:gd name="T172" fmla="*/ 0 h 79"/>
                  <a:gd name="T173" fmla="*/ 49 w 49"/>
                  <a:gd name="T174" fmla="*/ 79 h 79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49" h="79">
                    <a:moveTo>
                      <a:pt x="0" y="42"/>
                    </a:moveTo>
                    <a:lnTo>
                      <a:pt x="10" y="71"/>
                    </a:lnTo>
                    <a:lnTo>
                      <a:pt x="10" y="72"/>
                    </a:lnTo>
                    <a:lnTo>
                      <a:pt x="10" y="73"/>
                    </a:lnTo>
                    <a:lnTo>
                      <a:pt x="12" y="75"/>
                    </a:lnTo>
                    <a:lnTo>
                      <a:pt x="13" y="75"/>
                    </a:lnTo>
                    <a:lnTo>
                      <a:pt x="13" y="76"/>
                    </a:lnTo>
                    <a:lnTo>
                      <a:pt x="13" y="77"/>
                    </a:lnTo>
                    <a:lnTo>
                      <a:pt x="14" y="79"/>
                    </a:lnTo>
                    <a:lnTo>
                      <a:pt x="15" y="79"/>
                    </a:lnTo>
                    <a:lnTo>
                      <a:pt x="15" y="77"/>
                    </a:lnTo>
                    <a:lnTo>
                      <a:pt x="15" y="75"/>
                    </a:lnTo>
                    <a:lnTo>
                      <a:pt x="16" y="73"/>
                    </a:lnTo>
                    <a:lnTo>
                      <a:pt x="17" y="70"/>
                    </a:lnTo>
                    <a:lnTo>
                      <a:pt x="18" y="68"/>
                    </a:lnTo>
                    <a:lnTo>
                      <a:pt x="18" y="67"/>
                    </a:lnTo>
                    <a:lnTo>
                      <a:pt x="17" y="65"/>
                    </a:lnTo>
                    <a:lnTo>
                      <a:pt x="20" y="63"/>
                    </a:lnTo>
                    <a:lnTo>
                      <a:pt x="21" y="63"/>
                    </a:lnTo>
                    <a:lnTo>
                      <a:pt x="21" y="64"/>
                    </a:lnTo>
                    <a:lnTo>
                      <a:pt x="22" y="65"/>
                    </a:lnTo>
                    <a:lnTo>
                      <a:pt x="22" y="64"/>
                    </a:lnTo>
                    <a:lnTo>
                      <a:pt x="22" y="63"/>
                    </a:lnTo>
                    <a:lnTo>
                      <a:pt x="22" y="62"/>
                    </a:lnTo>
                    <a:lnTo>
                      <a:pt x="25" y="62"/>
                    </a:lnTo>
                    <a:lnTo>
                      <a:pt x="26" y="61"/>
                    </a:lnTo>
                    <a:lnTo>
                      <a:pt x="26" y="60"/>
                    </a:lnTo>
                    <a:lnTo>
                      <a:pt x="26" y="59"/>
                    </a:lnTo>
                    <a:lnTo>
                      <a:pt x="27" y="59"/>
                    </a:lnTo>
                    <a:lnTo>
                      <a:pt x="28" y="58"/>
                    </a:lnTo>
                    <a:lnTo>
                      <a:pt x="29" y="58"/>
                    </a:lnTo>
                    <a:lnTo>
                      <a:pt x="29" y="56"/>
                    </a:lnTo>
                    <a:lnTo>
                      <a:pt x="29" y="54"/>
                    </a:lnTo>
                    <a:lnTo>
                      <a:pt x="31" y="52"/>
                    </a:lnTo>
                    <a:lnTo>
                      <a:pt x="31" y="51"/>
                    </a:lnTo>
                    <a:lnTo>
                      <a:pt x="33" y="52"/>
                    </a:lnTo>
                    <a:lnTo>
                      <a:pt x="34" y="51"/>
                    </a:lnTo>
                    <a:lnTo>
                      <a:pt x="34" y="50"/>
                    </a:lnTo>
                    <a:lnTo>
                      <a:pt x="35" y="49"/>
                    </a:lnTo>
                    <a:lnTo>
                      <a:pt x="36" y="49"/>
                    </a:lnTo>
                    <a:lnTo>
                      <a:pt x="37" y="47"/>
                    </a:lnTo>
                    <a:lnTo>
                      <a:pt x="39" y="47"/>
                    </a:lnTo>
                    <a:lnTo>
                      <a:pt x="40" y="48"/>
                    </a:lnTo>
                    <a:lnTo>
                      <a:pt x="42" y="45"/>
                    </a:lnTo>
                    <a:lnTo>
                      <a:pt x="43" y="44"/>
                    </a:lnTo>
                    <a:lnTo>
                      <a:pt x="46" y="42"/>
                    </a:lnTo>
                    <a:lnTo>
                      <a:pt x="46" y="41"/>
                    </a:lnTo>
                    <a:lnTo>
                      <a:pt x="47" y="40"/>
                    </a:lnTo>
                    <a:lnTo>
                      <a:pt x="48" y="40"/>
                    </a:lnTo>
                    <a:lnTo>
                      <a:pt x="49" y="40"/>
                    </a:lnTo>
                    <a:lnTo>
                      <a:pt x="49" y="38"/>
                    </a:lnTo>
                    <a:lnTo>
                      <a:pt x="49" y="37"/>
                    </a:lnTo>
                    <a:lnTo>
                      <a:pt x="48" y="37"/>
                    </a:lnTo>
                    <a:lnTo>
                      <a:pt x="47" y="36"/>
                    </a:lnTo>
                    <a:lnTo>
                      <a:pt x="48" y="35"/>
                    </a:lnTo>
                    <a:lnTo>
                      <a:pt x="48" y="34"/>
                    </a:lnTo>
                    <a:lnTo>
                      <a:pt x="47" y="32"/>
                    </a:lnTo>
                    <a:lnTo>
                      <a:pt x="46" y="31"/>
                    </a:lnTo>
                    <a:lnTo>
                      <a:pt x="45" y="31"/>
                    </a:lnTo>
                    <a:lnTo>
                      <a:pt x="45" y="32"/>
                    </a:lnTo>
                    <a:lnTo>
                      <a:pt x="43" y="32"/>
                    </a:lnTo>
                    <a:lnTo>
                      <a:pt x="42" y="32"/>
                    </a:lnTo>
                    <a:lnTo>
                      <a:pt x="41" y="28"/>
                    </a:lnTo>
                    <a:lnTo>
                      <a:pt x="42" y="27"/>
                    </a:lnTo>
                    <a:lnTo>
                      <a:pt x="41" y="26"/>
                    </a:lnTo>
                    <a:lnTo>
                      <a:pt x="40" y="26"/>
                    </a:lnTo>
                    <a:lnTo>
                      <a:pt x="38" y="26"/>
                    </a:lnTo>
                    <a:lnTo>
                      <a:pt x="37" y="26"/>
                    </a:lnTo>
                    <a:lnTo>
                      <a:pt x="36" y="25"/>
                    </a:lnTo>
                    <a:lnTo>
                      <a:pt x="36" y="23"/>
                    </a:lnTo>
                    <a:lnTo>
                      <a:pt x="35" y="22"/>
                    </a:lnTo>
                    <a:lnTo>
                      <a:pt x="29" y="3"/>
                    </a:lnTo>
                    <a:lnTo>
                      <a:pt x="24" y="0"/>
                    </a:lnTo>
                    <a:lnTo>
                      <a:pt x="23" y="0"/>
                    </a:lnTo>
                    <a:lnTo>
                      <a:pt x="22" y="0"/>
                    </a:lnTo>
                    <a:lnTo>
                      <a:pt x="21" y="1"/>
                    </a:lnTo>
                    <a:lnTo>
                      <a:pt x="21" y="2"/>
                    </a:lnTo>
                    <a:lnTo>
                      <a:pt x="20" y="2"/>
                    </a:lnTo>
                    <a:lnTo>
                      <a:pt x="18" y="2"/>
                    </a:lnTo>
                    <a:lnTo>
                      <a:pt x="16" y="5"/>
                    </a:lnTo>
                    <a:lnTo>
                      <a:pt x="15" y="5"/>
                    </a:lnTo>
                    <a:lnTo>
                      <a:pt x="14" y="4"/>
                    </a:lnTo>
                    <a:lnTo>
                      <a:pt x="14" y="2"/>
                    </a:lnTo>
                    <a:lnTo>
                      <a:pt x="14" y="1"/>
                    </a:lnTo>
                    <a:lnTo>
                      <a:pt x="13" y="1"/>
                    </a:lnTo>
                    <a:lnTo>
                      <a:pt x="11" y="2"/>
                    </a:lnTo>
                    <a:lnTo>
                      <a:pt x="6" y="16"/>
                    </a:lnTo>
                    <a:lnTo>
                      <a:pt x="6" y="19"/>
                    </a:lnTo>
                    <a:lnTo>
                      <a:pt x="7" y="19"/>
                    </a:lnTo>
                    <a:lnTo>
                      <a:pt x="7" y="21"/>
                    </a:lnTo>
                    <a:lnTo>
                      <a:pt x="7" y="22"/>
                    </a:lnTo>
                    <a:lnTo>
                      <a:pt x="6" y="23"/>
                    </a:lnTo>
                    <a:lnTo>
                      <a:pt x="5" y="24"/>
                    </a:lnTo>
                    <a:lnTo>
                      <a:pt x="7" y="30"/>
                    </a:lnTo>
                    <a:lnTo>
                      <a:pt x="6" y="32"/>
                    </a:lnTo>
                    <a:lnTo>
                      <a:pt x="6" y="33"/>
                    </a:lnTo>
                    <a:lnTo>
                      <a:pt x="4" y="36"/>
                    </a:lnTo>
                    <a:lnTo>
                      <a:pt x="4" y="37"/>
                    </a:lnTo>
                    <a:lnTo>
                      <a:pt x="4" y="39"/>
                    </a:lnTo>
                    <a:lnTo>
                      <a:pt x="4" y="40"/>
                    </a:lnTo>
                    <a:lnTo>
                      <a:pt x="3" y="40"/>
                    </a:lnTo>
                    <a:lnTo>
                      <a:pt x="3" y="41"/>
                    </a:lnTo>
                    <a:lnTo>
                      <a:pt x="3" y="42"/>
                    </a:lnTo>
                    <a:lnTo>
                      <a:pt x="2" y="42"/>
                    </a:lnTo>
                    <a:lnTo>
                      <a:pt x="1" y="41"/>
                    </a:lnTo>
                    <a:lnTo>
                      <a:pt x="0" y="42"/>
                    </a:lnTo>
                    <a:close/>
                  </a:path>
                </a:pathLst>
              </a:custGeom>
              <a:solidFill>
                <a:srgbClr val="0000A0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grpSp>
            <p:nvGrpSpPr>
              <p:cNvPr id="15" name="Group 237"/>
              <p:cNvGrpSpPr>
                <a:grpSpLocks/>
              </p:cNvGrpSpPr>
              <p:nvPr/>
            </p:nvGrpSpPr>
            <p:grpSpPr bwMode="auto">
              <a:xfrm>
                <a:off x="2038" y="2920"/>
                <a:ext cx="609" cy="371"/>
                <a:chOff x="1991" y="3321"/>
                <a:chExt cx="361" cy="231"/>
              </a:xfrm>
            </p:grpSpPr>
            <p:sp>
              <p:nvSpPr>
                <p:cNvPr id="18496" name="Freeform 238"/>
                <p:cNvSpPr>
                  <a:spLocks/>
                </p:cNvSpPr>
                <p:nvPr/>
              </p:nvSpPr>
              <p:spPr bwMode="auto">
                <a:xfrm>
                  <a:off x="2274" y="3459"/>
                  <a:ext cx="78" cy="93"/>
                </a:xfrm>
                <a:custGeom>
                  <a:avLst/>
                  <a:gdLst>
                    <a:gd name="T0" fmla="*/ 0 w 16"/>
                    <a:gd name="T1" fmla="*/ 2147483647 h 19"/>
                    <a:gd name="T2" fmla="*/ 2147483647 w 16"/>
                    <a:gd name="T3" fmla="*/ 2147483647 h 19"/>
                    <a:gd name="T4" fmla="*/ 2147483647 w 16"/>
                    <a:gd name="T5" fmla="*/ 2147483647 h 19"/>
                    <a:gd name="T6" fmla="*/ 2147483647 w 16"/>
                    <a:gd name="T7" fmla="*/ 2147483647 h 19"/>
                    <a:gd name="T8" fmla="*/ 2147483647 w 16"/>
                    <a:gd name="T9" fmla="*/ 2147483647 h 19"/>
                    <a:gd name="T10" fmla="*/ 2147483647 w 16"/>
                    <a:gd name="T11" fmla="*/ 2147483647 h 19"/>
                    <a:gd name="T12" fmla="*/ 2147483647 w 16"/>
                    <a:gd name="T13" fmla="*/ 2147483647 h 19"/>
                    <a:gd name="T14" fmla="*/ 2147483647 w 16"/>
                    <a:gd name="T15" fmla="*/ 0 h 19"/>
                    <a:gd name="T16" fmla="*/ 2147483647 w 16"/>
                    <a:gd name="T17" fmla="*/ 2147483647 h 19"/>
                    <a:gd name="T18" fmla="*/ 0 w 16"/>
                    <a:gd name="T19" fmla="*/ 2147483647 h 19"/>
                    <a:gd name="T20" fmla="*/ 0 w 16"/>
                    <a:gd name="T21" fmla="*/ 2147483647 h 19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16"/>
                    <a:gd name="T34" fmla="*/ 0 h 19"/>
                    <a:gd name="T35" fmla="*/ 16 w 16"/>
                    <a:gd name="T36" fmla="*/ 19 h 19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16" h="19">
                      <a:moveTo>
                        <a:pt x="0" y="7"/>
                      </a:moveTo>
                      <a:lnTo>
                        <a:pt x="1" y="13"/>
                      </a:lnTo>
                      <a:lnTo>
                        <a:pt x="1" y="16"/>
                      </a:lnTo>
                      <a:lnTo>
                        <a:pt x="6" y="19"/>
                      </a:lnTo>
                      <a:lnTo>
                        <a:pt x="8" y="16"/>
                      </a:lnTo>
                      <a:lnTo>
                        <a:pt x="16" y="11"/>
                      </a:lnTo>
                      <a:lnTo>
                        <a:pt x="13" y="5"/>
                      </a:lnTo>
                      <a:lnTo>
                        <a:pt x="3" y="0"/>
                      </a:lnTo>
                      <a:lnTo>
                        <a:pt x="3" y="5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0000A0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18497" name="Freeform 239"/>
                <p:cNvSpPr>
                  <a:spLocks/>
                </p:cNvSpPr>
                <p:nvPr/>
              </p:nvSpPr>
              <p:spPr bwMode="auto">
                <a:xfrm>
                  <a:off x="2235" y="3409"/>
                  <a:ext cx="44" cy="29"/>
                </a:xfrm>
                <a:custGeom>
                  <a:avLst/>
                  <a:gdLst>
                    <a:gd name="T0" fmla="*/ 2147483647 w 9"/>
                    <a:gd name="T1" fmla="*/ 2147483647 h 6"/>
                    <a:gd name="T2" fmla="*/ 2147483647 w 9"/>
                    <a:gd name="T3" fmla="*/ 2147483647 h 6"/>
                    <a:gd name="T4" fmla="*/ 2147483647 w 9"/>
                    <a:gd name="T5" fmla="*/ 2147483647 h 6"/>
                    <a:gd name="T6" fmla="*/ 2147483647 w 9"/>
                    <a:gd name="T7" fmla="*/ 2147483647 h 6"/>
                    <a:gd name="T8" fmla="*/ 2147483647 w 9"/>
                    <a:gd name="T9" fmla="*/ 2147483647 h 6"/>
                    <a:gd name="T10" fmla="*/ 2147483647 w 9"/>
                    <a:gd name="T11" fmla="*/ 0 h 6"/>
                    <a:gd name="T12" fmla="*/ 0 w 9"/>
                    <a:gd name="T13" fmla="*/ 2147483647 h 6"/>
                    <a:gd name="T14" fmla="*/ 2147483647 w 9"/>
                    <a:gd name="T15" fmla="*/ 2147483647 h 6"/>
                    <a:gd name="T16" fmla="*/ 2147483647 w 9"/>
                    <a:gd name="T17" fmla="*/ 2147483647 h 6"/>
                    <a:gd name="T18" fmla="*/ 2147483647 w 9"/>
                    <a:gd name="T19" fmla="*/ 2147483647 h 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9"/>
                    <a:gd name="T31" fmla="*/ 0 h 6"/>
                    <a:gd name="T32" fmla="*/ 9 w 9"/>
                    <a:gd name="T33" fmla="*/ 6 h 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9" h="6">
                      <a:moveTo>
                        <a:pt x="3" y="6"/>
                      </a:moveTo>
                      <a:lnTo>
                        <a:pt x="8" y="6"/>
                      </a:lnTo>
                      <a:lnTo>
                        <a:pt x="9" y="3"/>
                      </a:lnTo>
                      <a:lnTo>
                        <a:pt x="5" y="2"/>
                      </a:lnTo>
                      <a:lnTo>
                        <a:pt x="3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2" y="5"/>
                      </a:lnTo>
                      <a:lnTo>
                        <a:pt x="3" y="6"/>
                      </a:lnTo>
                      <a:close/>
                    </a:path>
                  </a:pathLst>
                </a:custGeom>
                <a:solidFill>
                  <a:srgbClr val="0000A0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18498" name="Freeform 240"/>
                <p:cNvSpPr>
                  <a:spLocks/>
                </p:cNvSpPr>
                <p:nvPr/>
              </p:nvSpPr>
              <p:spPr bwMode="auto">
                <a:xfrm>
                  <a:off x="2225" y="3438"/>
                  <a:ext cx="20" cy="10"/>
                </a:xfrm>
                <a:custGeom>
                  <a:avLst/>
                  <a:gdLst>
                    <a:gd name="T0" fmla="*/ 0 w 4"/>
                    <a:gd name="T1" fmla="*/ 2147483647 h 2"/>
                    <a:gd name="T2" fmla="*/ 2147483647 w 4"/>
                    <a:gd name="T3" fmla="*/ 0 h 2"/>
                    <a:gd name="T4" fmla="*/ 2147483647 w 4"/>
                    <a:gd name="T5" fmla="*/ 2147483647 h 2"/>
                    <a:gd name="T6" fmla="*/ 0 w 4"/>
                    <a:gd name="T7" fmla="*/ 2147483647 h 2"/>
                    <a:gd name="T8" fmla="*/ 0 w 4"/>
                    <a:gd name="T9" fmla="*/ 2147483647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"/>
                    <a:gd name="T16" fmla="*/ 0 h 2"/>
                    <a:gd name="T17" fmla="*/ 4 w 4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" h="2">
                      <a:moveTo>
                        <a:pt x="0" y="2"/>
                      </a:moveTo>
                      <a:lnTo>
                        <a:pt x="4" y="0"/>
                      </a:lnTo>
                      <a:lnTo>
                        <a:pt x="4" y="2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solidFill>
                  <a:srgbClr val="0000A0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18499" name="Freeform 241"/>
                <p:cNvSpPr>
                  <a:spLocks/>
                </p:cNvSpPr>
                <p:nvPr/>
              </p:nvSpPr>
              <p:spPr bwMode="auto">
                <a:xfrm>
                  <a:off x="2211" y="3419"/>
                  <a:ext cx="19" cy="14"/>
                </a:xfrm>
                <a:custGeom>
                  <a:avLst/>
                  <a:gdLst>
                    <a:gd name="T0" fmla="*/ 2147483647 w 4"/>
                    <a:gd name="T1" fmla="*/ 0 h 3"/>
                    <a:gd name="T2" fmla="*/ 2147483647 w 4"/>
                    <a:gd name="T3" fmla="*/ 0 h 3"/>
                    <a:gd name="T4" fmla="*/ 2147483647 w 4"/>
                    <a:gd name="T5" fmla="*/ 0 h 3"/>
                    <a:gd name="T6" fmla="*/ 2147483647 w 4"/>
                    <a:gd name="T7" fmla="*/ 0 h 3"/>
                    <a:gd name="T8" fmla="*/ 2147483647 w 4"/>
                    <a:gd name="T9" fmla="*/ 0 h 3"/>
                    <a:gd name="T10" fmla="*/ 2147483647 w 4"/>
                    <a:gd name="T11" fmla="*/ 2147483647 h 3"/>
                    <a:gd name="T12" fmla="*/ 2147483647 w 4"/>
                    <a:gd name="T13" fmla="*/ 2147483647 h 3"/>
                    <a:gd name="T14" fmla="*/ 2147483647 w 4"/>
                    <a:gd name="T15" fmla="*/ 2147483647 h 3"/>
                    <a:gd name="T16" fmla="*/ 2147483647 w 4"/>
                    <a:gd name="T17" fmla="*/ 2147483647 h 3"/>
                    <a:gd name="T18" fmla="*/ 2147483647 w 4"/>
                    <a:gd name="T19" fmla="*/ 2147483647 h 3"/>
                    <a:gd name="T20" fmla="*/ 2147483647 w 4"/>
                    <a:gd name="T21" fmla="*/ 2147483647 h 3"/>
                    <a:gd name="T22" fmla="*/ 2147483647 w 4"/>
                    <a:gd name="T23" fmla="*/ 2147483647 h 3"/>
                    <a:gd name="T24" fmla="*/ 2147483647 w 4"/>
                    <a:gd name="T25" fmla="*/ 2147483647 h 3"/>
                    <a:gd name="T26" fmla="*/ 2147483647 w 4"/>
                    <a:gd name="T27" fmla="*/ 2147483647 h 3"/>
                    <a:gd name="T28" fmla="*/ 2147483647 w 4"/>
                    <a:gd name="T29" fmla="*/ 2147483647 h 3"/>
                    <a:gd name="T30" fmla="*/ 2147483647 w 4"/>
                    <a:gd name="T31" fmla="*/ 2147483647 h 3"/>
                    <a:gd name="T32" fmla="*/ 2147483647 w 4"/>
                    <a:gd name="T33" fmla="*/ 2147483647 h 3"/>
                    <a:gd name="T34" fmla="*/ 2147483647 w 4"/>
                    <a:gd name="T35" fmla="*/ 2147483647 h 3"/>
                    <a:gd name="T36" fmla="*/ 2147483647 w 4"/>
                    <a:gd name="T37" fmla="*/ 2147483647 h 3"/>
                    <a:gd name="T38" fmla="*/ 2147483647 w 4"/>
                    <a:gd name="T39" fmla="*/ 2147483647 h 3"/>
                    <a:gd name="T40" fmla="*/ 2147483647 w 4"/>
                    <a:gd name="T41" fmla="*/ 2147483647 h 3"/>
                    <a:gd name="T42" fmla="*/ 2147483647 w 4"/>
                    <a:gd name="T43" fmla="*/ 2147483647 h 3"/>
                    <a:gd name="T44" fmla="*/ 0 w 4"/>
                    <a:gd name="T45" fmla="*/ 2147483647 h 3"/>
                    <a:gd name="T46" fmla="*/ 0 w 4"/>
                    <a:gd name="T47" fmla="*/ 2147483647 h 3"/>
                    <a:gd name="T48" fmla="*/ 0 w 4"/>
                    <a:gd name="T49" fmla="*/ 2147483647 h 3"/>
                    <a:gd name="T50" fmla="*/ 0 w 4"/>
                    <a:gd name="T51" fmla="*/ 2147483647 h 3"/>
                    <a:gd name="T52" fmla="*/ 0 w 4"/>
                    <a:gd name="T53" fmla="*/ 2147483647 h 3"/>
                    <a:gd name="T54" fmla="*/ 2147483647 w 4"/>
                    <a:gd name="T55" fmla="*/ 2147483647 h 3"/>
                    <a:gd name="T56" fmla="*/ 2147483647 w 4"/>
                    <a:gd name="T57" fmla="*/ 0 h 3"/>
                    <a:gd name="T58" fmla="*/ 2147483647 w 4"/>
                    <a:gd name="T59" fmla="*/ 0 h 3"/>
                    <a:gd name="T60" fmla="*/ 2147483647 w 4"/>
                    <a:gd name="T61" fmla="*/ 0 h 3"/>
                    <a:gd name="T62" fmla="*/ 2147483647 w 4"/>
                    <a:gd name="T63" fmla="*/ 0 h 3"/>
                    <a:gd name="T64" fmla="*/ 2147483647 w 4"/>
                    <a:gd name="T65" fmla="*/ 0 h 3"/>
                    <a:gd name="T66" fmla="*/ 2147483647 w 4"/>
                    <a:gd name="T67" fmla="*/ 0 h 3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4"/>
                    <a:gd name="T103" fmla="*/ 0 h 3"/>
                    <a:gd name="T104" fmla="*/ 4 w 4"/>
                    <a:gd name="T105" fmla="*/ 3 h 3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4" h="3">
                      <a:moveTo>
                        <a:pt x="2" y="0"/>
                      </a:moveTo>
                      <a:lnTo>
                        <a:pt x="2" y="0"/>
                      </a:lnTo>
                      <a:lnTo>
                        <a:pt x="3" y="0"/>
                      </a:lnTo>
                      <a:lnTo>
                        <a:pt x="3" y="1"/>
                      </a:lnTo>
                      <a:lnTo>
                        <a:pt x="4" y="1"/>
                      </a:lnTo>
                      <a:lnTo>
                        <a:pt x="3" y="2"/>
                      </a:lnTo>
                      <a:lnTo>
                        <a:pt x="3" y="3"/>
                      </a:lnTo>
                      <a:lnTo>
                        <a:pt x="2" y="3"/>
                      </a:lnTo>
                      <a:lnTo>
                        <a:pt x="1" y="3"/>
                      </a:lnTo>
                      <a:lnTo>
                        <a:pt x="1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1" y="1"/>
                      </a:lnTo>
                      <a:lnTo>
                        <a:pt x="1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A0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18500" name="Freeform 242"/>
                <p:cNvSpPr>
                  <a:spLocks/>
                </p:cNvSpPr>
                <p:nvPr/>
              </p:nvSpPr>
              <p:spPr bwMode="auto">
                <a:xfrm>
                  <a:off x="2186" y="3394"/>
                  <a:ext cx="39" cy="15"/>
                </a:xfrm>
                <a:custGeom>
                  <a:avLst/>
                  <a:gdLst>
                    <a:gd name="T0" fmla="*/ 0 w 8"/>
                    <a:gd name="T1" fmla="*/ 2147483647 h 3"/>
                    <a:gd name="T2" fmla="*/ 2147483647 w 8"/>
                    <a:gd name="T3" fmla="*/ 2147483647 h 3"/>
                    <a:gd name="T4" fmla="*/ 2147483647 w 8"/>
                    <a:gd name="T5" fmla="*/ 0 h 3"/>
                    <a:gd name="T6" fmla="*/ 2147483647 w 8"/>
                    <a:gd name="T7" fmla="*/ 0 h 3"/>
                    <a:gd name="T8" fmla="*/ 0 w 8"/>
                    <a:gd name="T9" fmla="*/ 2147483647 h 3"/>
                    <a:gd name="T10" fmla="*/ 0 w 8"/>
                    <a:gd name="T11" fmla="*/ 2147483647 h 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8"/>
                    <a:gd name="T19" fmla="*/ 0 h 3"/>
                    <a:gd name="T20" fmla="*/ 8 w 8"/>
                    <a:gd name="T21" fmla="*/ 3 h 3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8" h="3">
                      <a:moveTo>
                        <a:pt x="0" y="3"/>
                      </a:moveTo>
                      <a:lnTo>
                        <a:pt x="7" y="3"/>
                      </a:lnTo>
                      <a:lnTo>
                        <a:pt x="8" y="0"/>
                      </a:lnTo>
                      <a:lnTo>
                        <a:pt x="2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solidFill>
                  <a:srgbClr val="0000A0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18501" name="Freeform 243"/>
                <p:cNvSpPr>
                  <a:spLocks/>
                </p:cNvSpPr>
                <p:nvPr/>
              </p:nvSpPr>
              <p:spPr bwMode="auto">
                <a:xfrm>
                  <a:off x="2026" y="3321"/>
                  <a:ext cx="38" cy="24"/>
                </a:xfrm>
                <a:custGeom>
                  <a:avLst/>
                  <a:gdLst>
                    <a:gd name="T0" fmla="*/ 0 w 8"/>
                    <a:gd name="T1" fmla="*/ 2147483647 h 5"/>
                    <a:gd name="T2" fmla="*/ 2147483647 w 8"/>
                    <a:gd name="T3" fmla="*/ 2147483647 h 5"/>
                    <a:gd name="T4" fmla="*/ 2147483647 w 8"/>
                    <a:gd name="T5" fmla="*/ 2147483647 h 5"/>
                    <a:gd name="T6" fmla="*/ 2147483647 w 8"/>
                    <a:gd name="T7" fmla="*/ 2147483647 h 5"/>
                    <a:gd name="T8" fmla="*/ 2147483647 w 8"/>
                    <a:gd name="T9" fmla="*/ 0 h 5"/>
                    <a:gd name="T10" fmla="*/ 2147483647 w 8"/>
                    <a:gd name="T11" fmla="*/ 2147483647 h 5"/>
                    <a:gd name="T12" fmla="*/ 0 w 8"/>
                    <a:gd name="T13" fmla="*/ 2147483647 h 5"/>
                    <a:gd name="T14" fmla="*/ 0 w 8"/>
                    <a:gd name="T15" fmla="*/ 2147483647 h 5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5"/>
                    <a:gd name="T26" fmla="*/ 8 w 8"/>
                    <a:gd name="T27" fmla="*/ 5 h 5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5">
                      <a:moveTo>
                        <a:pt x="0" y="4"/>
                      </a:moveTo>
                      <a:lnTo>
                        <a:pt x="3" y="5"/>
                      </a:lnTo>
                      <a:lnTo>
                        <a:pt x="6" y="5"/>
                      </a:lnTo>
                      <a:lnTo>
                        <a:pt x="8" y="2"/>
                      </a:lnTo>
                      <a:lnTo>
                        <a:pt x="5" y="0"/>
                      </a:lnTo>
                      <a:lnTo>
                        <a:pt x="1" y="2"/>
                      </a:lnTo>
                      <a:lnTo>
                        <a:pt x="0" y="4"/>
                      </a:lnTo>
                      <a:close/>
                    </a:path>
                  </a:pathLst>
                </a:custGeom>
                <a:solidFill>
                  <a:srgbClr val="0000A0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18502" name="Freeform 244"/>
                <p:cNvSpPr>
                  <a:spLocks/>
                </p:cNvSpPr>
                <p:nvPr/>
              </p:nvSpPr>
              <p:spPr bwMode="auto">
                <a:xfrm>
                  <a:off x="1991" y="3321"/>
                  <a:ext cx="20" cy="24"/>
                </a:xfrm>
                <a:custGeom>
                  <a:avLst/>
                  <a:gdLst>
                    <a:gd name="T0" fmla="*/ 0 w 4"/>
                    <a:gd name="T1" fmla="*/ 2147483647 h 5"/>
                    <a:gd name="T2" fmla="*/ 2147483647 w 4"/>
                    <a:gd name="T3" fmla="*/ 2147483647 h 5"/>
                    <a:gd name="T4" fmla="*/ 2147483647 w 4"/>
                    <a:gd name="T5" fmla="*/ 0 h 5"/>
                    <a:gd name="T6" fmla="*/ 0 w 4"/>
                    <a:gd name="T7" fmla="*/ 2147483647 h 5"/>
                    <a:gd name="T8" fmla="*/ 0 w 4"/>
                    <a:gd name="T9" fmla="*/ 2147483647 h 5"/>
                    <a:gd name="T10" fmla="*/ 0 w 4"/>
                    <a:gd name="T11" fmla="*/ 2147483647 h 5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4"/>
                    <a:gd name="T19" fmla="*/ 0 h 5"/>
                    <a:gd name="T20" fmla="*/ 4 w 4"/>
                    <a:gd name="T21" fmla="*/ 5 h 5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4" h="5">
                      <a:moveTo>
                        <a:pt x="0" y="5"/>
                      </a:moveTo>
                      <a:lnTo>
                        <a:pt x="4" y="2"/>
                      </a:lnTo>
                      <a:lnTo>
                        <a:pt x="4" y="0"/>
                      </a:lnTo>
                      <a:lnTo>
                        <a:pt x="0" y="4"/>
                      </a:lnTo>
                      <a:lnTo>
                        <a:pt x="0" y="5"/>
                      </a:lnTo>
                      <a:close/>
                    </a:path>
                  </a:pathLst>
                </a:custGeom>
                <a:solidFill>
                  <a:srgbClr val="0000A0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18503" name="Freeform 245"/>
                <p:cNvSpPr>
                  <a:spLocks/>
                </p:cNvSpPr>
                <p:nvPr/>
              </p:nvSpPr>
              <p:spPr bwMode="auto">
                <a:xfrm>
                  <a:off x="2128" y="3360"/>
                  <a:ext cx="39" cy="34"/>
                </a:xfrm>
                <a:custGeom>
                  <a:avLst/>
                  <a:gdLst>
                    <a:gd name="T0" fmla="*/ 2147483647 w 8"/>
                    <a:gd name="T1" fmla="*/ 2147483647 h 7"/>
                    <a:gd name="T2" fmla="*/ 2147483647 w 8"/>
                    <a:gd name="T3" fmla="*/ 2147483647 h 7"/>
                    <a:gd name="T4" fmla="*/ 2147483647 w 8"/>
                    <a:gd name="T5" fmla="*/ 2147483647 h 7"/>
                    <a:gd name="T6" fmla="*/ 2147483647 w 8"/>
                    <a:gd name="T7" fmla="*/ 0 h 7"/>
                    <a:gd name="T8" fmla="*/ 0 w 8"/>
                    <a:gd name="T9" fmla="*/ 2147483647 h 7"/>
                    <a:gd name="T10" fmla="*/ 2147483647 w 8"/>
                    <a:gd name="T11" fmla="*/ 2147483647 h 7"/>
                    <a:gd name="T12" fmla="*/ 2147483647 w 8"/>
                    <a:gd name="T13" fmla="*/ 2147483647 h 7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8"/>
                    <a:gd name="T22" fmla="*/ 0 h 7"/>
                    <a:gd name="T23" fmla="*/ 8 w 8"/>
                    <a:gd name="T24" fmla="*/ 7 h 7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8" h="7">
                      <a:moveTo>
                        <a:pt x="3" y="7"/>
                      </a:moveTo>
                      <a:lnTo>
                        <a:pt x="8" y="7"/>
                      </a:lnTo>
                      <a:lnTo>
                        <a:pt x="8" y="4"/>
                      </a:lnTo>
                      <a:lnTo>
                        <a:pt x="4" y="0"/>
                      </a:lnTo>
                      <a:lnTo>
                        <a:pt x="0" y="2"/>
                      </a:lnTo>
                      <a:lnTo>
                        <a:pt x="3" y="7"/>
                      </a:lnTo>
                      <a:close/>
                    </a:path>
                  </a:pathLst>
                </a:custGeom>
                <a:solidFill>
                  <a:srgbClr val="0000A0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</p:grpSp>
        </p:grpSp>
      </p:grpSp>
      <p:pic>
        <p:nvPicPr>
          <p:cNvPr id="21506" name="Picture 2" descr="http://blogs.plos.org/publichealth/files/2015/09/brfss-2014-ob-black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638" y="3746500"/>
            <a:ext cx="4932362" cy="313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50" name="Text Box 82"/>
          <p:cNvSpPr txBox="1">
            <a:spLocks noChangeArrowheads="1"/>
          </p:cNvSpPr>
          <p:nvPr/>
        </p:nvSpPr>
        <p:spPr bwMode="auto">
          <a:xfrm>
            <a:off x="3059113" y="4868863"/>
            <a:ext cx="7588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b="1">
                <a:latin typeface="Verdana" pitchFamily="34" charset="0"/>
              </a:rPr>
              <a:t>2006 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6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3968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2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681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9067800" cy="831850"/>
          </a:xfrm>
        </p:spPr>
        <p:txBody>
          <a:bodyPr/>
          <a:lstStyle/>
          <a:p>
            <a:pPr algn="ctr">
              <a:defRPr/>
            </a:pPr>
            <a:r>
              <a:rPr lang="it-IT" sz="3100" dirty="0" err="1" smtClean="0"/>
              <a:t>Globesity</a:t>
            </a:r>
            <a:r>
              <a:rPr lang="it-IT" sz="3100" dirty="0" smtClean="0"/>
              <a:t>: </a:t>
            </a:r>
            <a:r>
              <a:rPr lang="it-IT" sz="3100" dirty="0"/>
              <a:t>le proposte della DIET INDUSTRY</a:t>
            </a:r>
          </a:p>
        </p:txBody>
      </p:sp>
      <p:graphicFrame>
        <p:nvGraphicFramePr>
          <p:cNvPr id="712707" name="Object 2"/>
          <p:cNvGraphicFramePr>
            <a:graphicFrameLocks noChangeAspect="1"/>
          </p:cNvGraphicFramePr>
          <p:nvPr>
            <p:ph type="body" idx="1"/>
          </p:nvPr>
        </p:nvGraphicFramePr>
        <p:xfrm>
          <a:off x="4191000" y="765175"/>
          <a:ext cx="4824413" cy="5040313"/>
        </p:xfrm>
        <a:graphic>
          <a:graphicData uri="http://schemas.openxmlformats.org/presentationml/2006/ole">
            <p:oleObj spid="_x0000_s1026" name="Fotografia Photo Editor" r:id="rId3" imgW="3809524" imgH="3801006" progId="">
              <p:embed/>
            </p:oleObj>
          </a:graphicData>
        </a:graphic>
      </p:graphicFrame>
      <p:graphicFrame>
        <p:nvGraphicFramePr>
          <p:cNvPr id="712708" name="Object 3"/>
          <p:cNvGraphicFramePr>
            <a:graphicFrameLocks noChangeAspect="1"/>
          </p:cNvGraphicFramePr>
          <p:nvPr/>
        </p:nvGraphicFramePr>
        <p:xfrm>
          <a:off x="0" y="1828800"/>
          <a:ext cx="3962400" cy="2952750"/>
        </p:xfrm>
        <a:graphic>
          <a:graphicData uri="http://schemas.openxmlformats.org/presentationml/2006/ole">
            <p:oleObj spid="_x0000_s1027" name="Fotografia Photo Editor" r:id="rId4" imgW="3809524" imgH="2838846" progId="">
              <p:embed/>
            </p:oleObj>
          </a:graphicData>
        </a:graphic>
      </p:graphicFrame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0" y="5516563"/>
            <a:ext cx="7812088" cy="134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eaLnBrk="0" hangingPunct="0">
              <a:defRPr/>
            </a:pPr>
            <a:r>
              <a:rPr kumimoji="0" lang="it-IT" sz="3100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Allergie e intolleranze alimentari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2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27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27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2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12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2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712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2706" grpId="0" autoUpdateAnimBg="0"/>
      <p:bldP spid="5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it-IT" dirty="0" smtClean="0"/>
          </a:p>
        </p:txBody>
      </p:sp>
      <p:pic>
        <p:nvPicPr>
          <p:cNvPr id="1497095" name="Picture 7" descr="tubby-scoiattolo-obeso-natale-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-27384"/>
            <a:ext cx="5400600" cy="6859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_4miniaereo_po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340768" y="-1319477"/>
            <a:ext cx="7272808" cy="10038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5" descr="scoiattolo_ross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71800" y="4389914"/>
            <a:ext cx="3336032" cy="2783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467544" y="332656"/>
            <a:ext cx="4572000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1987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400" kern="0" noProof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Progetto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400" kern="0" noProof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scientifico</a:t>
            </a:r>
          </a:p>
          <a:p>
            <a:pPr>
              <a:defRPr/>
            </a:pPr>
            <a:r>
              <a:rPr kumimoji="0" lang="it-IT" sz="4400" kern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eco-socio-culturale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400" b="0" i="0" u="none" strike="noStrike" kern="0" cap="none" spc="0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Etico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7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2000"/>
                                        <p:tgtEl>
                                          <p:spTgt spid="1497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65175"/>
          </a:xfrm>
        </p:spPr>
        <p:txBody>
          <a:bodyPr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it-IT" sz="3600" dirty="0"/>
          </a:p>
        </p:txBody>
      </p:sp>
      <p:sp>
        <p:nvSpPr>
          <p:cNvPr id="36867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935163"/>
            <a:ext cx="4010025" cy="4378325"/>
          </a:xfrm>
        </p:spPr>
        <p:txBody>
          <a:bodyPr/>
          <a:lstStyle/>
          <a:p>
            <a:endParaRPr lang="it-IT" smtClean="0"/>
          </a:p>
        </p:txBody>
      </p:sp>
      <p:sp>
        <p:nvSpPr>
          <p:cNvPr id="3686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68838" y="1935163"/>
            <a:ext cx="4010025" cy="4378325"/>
          </a:xfrm>
        </p:spPr>
        <p:txBody>
          <a:bodyPr/>
          <a:lstStyle/>
          <a:p>
            <a:endParaRPr lang="it-IT" smtClean="0"/>
          </a:p>
        </p:txBody>
      </p:sp>
      <p:sp>
        <p:nvSpPr>
          <p:cNvPr id="36870" name="AutoShape 2" descr="Risultati immagini per bambini africani fam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36871" name="AutoShape 4" descr="Risultati immagini per bambini africani fam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t-IT"/>
          </a:p>
        </p:txBody>
      </p:sp>
      <p:pic>
        <p:nvPicPr>
          <p:cNvPr id="10" name="Picture 8" descr="http://static.pourfemme.it/pfwww/fotogallery/625X0/75671/modella-al-limite-dellanoressi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638" y="-400050"/>
            <a:ext cx="4932362" cy="742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 descr="http://griid.files.wordpress.com/2010/11/a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476250" y="-100013"/>
            <a:ext cx="6056313" cy="695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15553"/>
            <a:ext cx="4572000" cy="765175"/>
          </a:xfrm>
        </p:spPr>
        <p:txBody>
          <a:bodyPr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it-IT" sz="3600" dirty="0" smtClean="0">
                <a:solidFill>
                  <a:srgbClr val="FF0000"/>
                </a:solidFill>
              </a:rPr>
              <a:t>CARENZE?</a:t>
            </a:r>
            <a:endParaRPr lang="it-IT" sz="3600" dirty="0">
              <a:solidFill>
                <a:srgbClr val="FF0000"/>
              </a:solidFill>
            </a:endParaRPr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935163"/>
            <a:ext cx="4010025" cy="4378325"/>
          </a:xfrm>
        </p:spPr>
        <p:txBody>
          <a:bodyPr/>
          <a:lstStyle/>
          <a:p>
            <a:endParaRPr lang="it-IT" smtClean="0"/>
          </a:p>
        </p:txBody>
      </p:sp>
      <p:sp>
        <p:nvSpPr>
          <p:cNvPr id="1638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68838" y="1935163"/>
            <a:ext cx="4010025" cy="4378325"/>
          </a:xfrm>
        </p:spPr>
        <p:txBody>
          <a:bodyPr/>
          <a:lstStyle/>
          <a:p>
            <a:endParaRPr lang="it-IT" smtClean="0"/>
          </a:p>
        </p:txBody>
      </p:sp>
      <p:pic>
        <p:nvPicPr>
          <p:cNvPr id="33794" name="Picture 2" descr="https://upload.wikimedia.org/wikipedia/commons/thumb/a/ab/Cretin_Child_(2).jpg/150px-Cretin_Child_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-30163"/>
            <a:ext cx="4572000" cy="688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http://medicalpicturesinfo.com/wp-content/uploads/2011/10/Goiter-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46050" y="1412875"/>
            <a:ext cx="4718050" cy="544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1" name="Picture 1" descr="C:\Users\user\Desktop\2017 cretinismo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07200" y="3263900"/>
            <a:ext cx="2336800" cy="359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" descr="imagesCAVA34VM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32138" y="3500438"/>
            <a:ext cx="2519362" cy="169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682" name="Picture 2" descr="http://www.mondodelgusto.it/gallery/1330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32138" y="5105400"/>
            <a:ext cx="2519362" cy="188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2000"/>
                                        <p:tgtEl>
                                          <p:spTgt spid="35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71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15363" name="Segnaposto contenut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it-IT" smtClean="0"/>
          </a:p>
        </p:txBody>
      </p:sp>
      <p:sp>
        <p:nvSpPr>
          <p:cNvPr id="15364" name="Segnaposto contenuto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it-IT" smtClean="0"/>
          </a:p>
        </p:txBody>
      </p:sp>
      <p:sp>
        <p:nvSpPr>
          <p:cNvPr id="15365" name="Segnaposto contenuto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it-IT" smtClean="0"/>
          </a:p>
        </p:txBody>
      </p:sp>
      <p:sp>
        <p:nvSpPr>
          <p:cNvPr id="15366" name="Segnaposto contenuto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it-IT" smtClean="0"/>
          </a:p>
        </p:txBody>
      </p:sp>
      <p:pic>
        <p:nvPicPr>
          <p:cNvPr id="68612" name="Picture 4" descr="http://cdn.medicinalive.com/wp-content/uploads/2010/05/SpinaBifid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3850" y="0"/>
            <a:ext cx="50577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 descr="leporin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6513" y="0"/>
            <a:ext cx="1616076" cy="220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 descr="http://medicalpicturesinfo.com/wp-content/uploads/2011/10/Goiter-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463" y="0"/>
            <a:ext cx="594201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"/>
          <p:cNvSpPr txBox="1">
            <a:spLocks noChangeArrowheads="1"/>
          </p:cNvSpPr>
          <p:nvPr/>
        </p:nvSpPr>
        <p:spPr bwMode="auto">
          <a:xfrm>
            <a:off x="3131840" y="980728"/>
            <a:ext cx="4572000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it-IT" sz="36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ALTRE CARENZE?</a:t>
            </a:r>
            <a:endParaRPr kumimoji="0" lang="it-IT" sz="36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8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-99392"/>
            <a:ext cx="9144000" cy="1152128"/>
          </a:xfrm>
          <a:ln/>
        </p:spPr>
        <p:txBody>
          <a:bodyPr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3300" dirty="0" smtClean="0"/>
              <a:t/>
            </a:r>
            <a:br>
              <a:rPr lang="it-IT" sz="3300" dirty="0" smtClean="0"/>
            </a:br>
            <a:r>
              <a:rPr lang="it-IT" sz="3300" dirty="0" smtClean="0"/>
              <a:t/>
            </a:r>
            <a:br>
              <a:rPr lang="it-IT" sz="3300" dirty="0" smtClean="0"/>
            </a:br>
            <a:r>
              <a:rPr lang="it-IT" sz="3300" dirty="0" smtClean="0"/>
              <a:t/>
            </a:r>
            <a:br>
              <a:rPr lang="it-IT" sz="3300" dirty="0" smtClean="0"/>
            </a:br>
            <a:r>
              <a:rPr lang="it-IT" sz="3300" dirty="0" smtClean="0"/>
              <a:t/>
            </a:r>
            <a:br>
              <a:rPr lang="it-IT" sz="3300" dirty="0" smtClean="0"/>
            </a:br>
            <a:r>
              <a:rPr lang="it-IT" sz="3300" dirty="0" smtClean="0"/>
              <a:t>TORNIAMO SUGLI ECCESSI</a:t>
            </a:r>
            <a:br>
              <a:rPr lang="it-IT" sz="3300" dirty="0" smtClean="0"/>
            </a:br>
            <a:r>
              <a:rPr lang="it-IT" sz="3300" dirty="0" smtClean="0"/>
              <a:t/>
            </a:r>
            <a:br>
              <a:rPr lang="it-IT" sz="3300" dirty="0" smtClean="0"/>
            </a:br>
            <a:r>
              <a:rPr lang="it-IT" sz="3300" dirty="0" smtClean="0"/>
              <a:t/>
            </a:r>
            <a:br>
              <a:rPr lang="it-IT" sz="3300" dirty="0" smtClean="0"/>
            </a:br>
            <a:r>
              <a:rPr lang="it-IT" sz="3300" dirty="0" smtClean="0"/>
              <a:t/>
            </a:r>
            <a:br>
              <a:rPr lang="it-IT" sz="3300" dirty="0" smtClean="0"/>
            </a:br>
            <a:r>
              <a:rPr lang="it-IT" sz="3300" dirty="0" smtClean="0"/>
              <a:t/>
            </a:r>
            <a:br>
              <a:rPr lang="it-IT" sz="3300" dirty="0" smtClean="0"/>
            </a:br>
            <a:endParaRPr lang="it-IT" sz="2400" dirty="0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4221088"/>
            <a:ext cx="6228184" cy="2092400"/>
          </a:xfrm>
          <a:ln/>
        </p:spPr>
        <p:txBody>
          <a:bodyPr/>
          <a:lstStyle/>
          <a:p>
            <a:pPr algn="ctr">
              <a:buNone/>
            </a:pPr>
            <a:endParaRPr lang="it-IT" sz="2800" dirty="0" smtClean="0"/>
          </a:p>
          <a:p>
            <a:pPr algn="ctr">
              <a:buNone/>
            </a:pPr>
            <a:endParaRPr lang="it-IT" sz="2800" dirty="0" smtClean="0"/>
          </a:p>
          <a:p>
            <a:pPr algn="just">
              <a:buNone/>
            </a:pPr>
            <a:endParaRPr lang="it-IT" sz="2800" dirty="0" smtClean="0"/>
          </a:p>
          <a:p>
            <a:pPr algn="just">
              <a:buNone/>
            </a:pPr>
            <a:endParaRPr lang="it-IT" sz="2800" dirty="0" smtClean="0"/>
          </a:p>
          <a:p>
            <a:pPr>
              <a:buNone/>
            </a:pPr>
            <a:endParaRPr lang="it-IT" sz="2200" b="0" dirty="0" smtClean="0"/>
          </a:p>
          <a:p>
            <a:pPr>
              <a:buNone/>
            </a:pPr>
            <a:endParaRPr lang="it-IT" sz="2000" dirty="0" smtClean="0"/>
          </a:p>
          <a:p>
            <a:endParaRPr lang="it-IT" sz="2400" dirty="0"/>
          </a:p>
        </p:txBody>
      </p:sp>
      <p:sp>
        <p:nvSpPr>
          <p:cNvPr id="8194" name="AutoShape 2" descr="Risultati immagini per bambini africani fam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8196" name="AutoShape 4" descr="Risultati immagini per bambini africani fam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4437112"/>
            <a:ext cx="4746530" cy="151216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111618" name="Picture 2" descr="C:\Users\user\Desktop\riduzione sale\img-box-homepag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05013" y="1628800"/>
            <a:ext cx="5133975" cy="2819400"/>
          </a:xfrm>
          <a:prstGeom prst="rect">
            <a:avLst/>
          </a:prstGeom>
          <a:noFill/>
        </p:spPr>
      </p:pic>
      <p:sp>
        <p:nvSpPr>
          <p:cNvPr id="8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32656"/>
            <a:ext cx="9144000" cy="1152128"/>
          </a:xfrm>
          <a:ln/>
        </p:spPr>
        <p:txBody>
          <a:bodyPr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3300" dirty="0" smtClean="0"/>
              <a:t/>
            </a:r>
            <a:br>
              <a:rPr lang="it-IT" sz="3300" dirty="0" smtClean="0"/>
            </a:br>
            <a:r>
              <a:rPr lang="it-IT" sz="3300" dirty="0" smtClean="0"/>
              <a:t/>
            </a:r>
            <a:br>
              <a:rPr lang="it-IT" sz="3300" dirty="0" smtClean="0"/>
            </a:br>
            <a:r>
              <a:rPr lang="it-IT" sz="3300" dirty="0" smtClean="0"/>
              <a:t/>
            </a:r>
            <a:br>
              <a:rPr lang="it-IT" sz="3300" dirty="0" smtClean="0"/>
            </a:br>
            <a:r>
              <a:rPr lang="it-IT" sz="3300" dirty="0" smtClean="0"/>
              <a:t/>
            </a:r>
            <a:br>
              <a:rPr lang="it-IT" sz="3300" dirty="0" smtClean="0"/>
            </a:br>
            <a:r>
              <a:rPr lang="it-IT" sz="3300" dirty="0" smtClean="0"/>
              <a:t/>
            </a:r>
            <a:br>
              <a:rPr lang="it-IT" sz="3300" dirty="0" smtClean="0"/>
            </a:br>
            <a:r>
              <a:rPr lang="it-IT" sz="3300" dirty="0" smtClean="0"/>
              <a:t>NUTRIRE IL PIANETA:</a:t>
            </a:r>
            <a:br>
              <a:rPr lang="it-IT" sz="3300" dirty="0" smtClean="0"/>
            </a:br>
            <a:r>
              <a:rPr lang="it-IT" sz="3300" dirty="0" smtClean="0"/>
              <a:t>IL CASO DEL SODIO</a:t>
            </a:r>
            <a:br>
              <a:rPr lang="it-IT" sz="3300" dirty="0" smtClean="0"/>
            </a:br>
            <a:r>
              <a:rPr lang="it-IT" sz="3300" dirty="0" smtClean="0"/>
              <a:t/>
            </a:r>
            <a:br>
              <a:rPr lang="it-IT" sz="3300" dirty="0" smtClean="0"/>
            </a:br>
            <a:r>
              <a:rPr lang="it-IT" sz="3300" dirty="0" smtClean="0"/>
              <a:t/>
            </a:r>
            <a:br>
              <a:rPr lang="it-IT" sz="3300" dirty="0" smtClean="0"/>
            </a:br>
            <a:r>
              <a:rPr lang="it-IT" sz="3300" dirty="0" smtClean="0"/>
              <a:t/>
            </a:r>
            <a:br>
              <a:rPr lang="it-IT" sz="3300" dirty="0" smtClean="0"/>
            </a:br>
            <a:r>
              <a:rPr lang="it-IT" sz="3300" dirty="0" smtClean="0"/>
              <a:t/>
            </a:r>
            <a:br>
              <a:rPr lang="it-IT" sz="3300" dirty="0" smtClean="0"/>
            </a:br>
            <a:endParaRPr lang="it-IT" sz="2400" dirty="0"/>
          </a:p>
        </p:txBody>
      </p:sp>
      <p:sp>
        <p:nvSpPr>
          <p:cNvPr id="9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36512" y="5301208"/>
            <a:ext cx="9144000" cy="1152128"/>
          </a:xfrm>
          <a:ln/>
        </p:spPr>
        <p:txBody>
          <a:bodyPr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3300" dirty="0" smtClean="0"/>
              <a:t/>
            </a:r>
            <a:br>
              <a:rPr lang="it-IT" sz="3300" dirty="0" smtClean="0"/>
            </a:br>
            <a:r>
              <a:rPr lang="it-IT" sz="3300" dirty="0" smtClean="0"/>
              <a:t/>
            </a:r>
            <a:br>
              <a:rPr lang="it-IT" sz="3300" dirty="0" smtClean="0"/>
            </a:br>
            <a:r>
              <a:rPr lang="it-IT" sz="3300" dirty="0" smtClean="0"/>
              <a:t/>
            </a:r>
            <a:br>
              <a:rPr lang="it-IT" sz="3300" dirty="0" smtClean="0"/>
            </a:br>
            <a:r>
              <a:rPr lang="it-IT" sz="3300" dirty="0" smtClean="0"/>
              <a:t/>
            </a:r>
            <a:br>
              <a:rPr lang="it-IT" sz="3300" dirty="0" smtClean="0"/>
            </a:br>
            <a:r>
              <a:rPr lang="it-IT" sz="3300" dirty="0" smtClean="0"/>
              <a:t/>
            </a:r>
            <a:br>
              <a:rPr lang="it-IT" sz="3300" dirty="0" smtClean="0"/>
            </a:br>
            <a:r>
              <a:rPr lang="it-IT" sz="3300" dirty="0" smtClean="0"/>
              <a:t/>
            </a:r>
            <a:br>
              <a:rPr lang="it-IT" sz="3300" dirty="0" smtClean="0"/>
            </a:br>
            <a:r>
              <a:rPr lang="it-IT" sz="3300" dirty="0" smtClean="0"/>
              <a:t/>
            </a:r>
            <a:br>
              <a:rPr lang="it-IT" sz="3300" dirty="0" smtClean="0"/>
            </a:br>
            <a:r>
              <a:rPr lang="it-IT" sz="3300" dirty="0" smtClean="0"/>
              <a:t/>
            </a:r>
            <a:br>
              <a:rPr lang="it-IT" sz="3300" dirty="0" smtClean="0"/>
            </a:br>
            <a:r>
              <a:rPr lang="it-IT" sz="3300" dirty="0" smtClean="0"/>
              <a:t/>
            </a:r>
            <a:br>
              <a:rPr lang="it-IT" sz="3300" dirty="0" smtClean="0"/>
            </a:br>
            <a:r>
              <a:rPr lang="it-IT" sz="3300" dirty="0" smtClean="0"/>
              <a:t/>
            </a:r>
            <a:br>
              <a:rPr lang="it-IT" sz="3300" dirty="0" smtClean="0"/>
            </a:br>
            <a:r>
              <a:rPr lang="it-IT" sz="3300" dirty="0" smtClean="0"/>
              <a:t/>
            </a:r>
            <a:br>
              <a:rPr lang="it-IT" sz="3300" dirty="0" smtClean="0"/>
            </a:br>
            <a:endParaRPr lang="it-IT" sz="24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1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518" y="1196752"/>
            <a:ext cx="3834434" cy="2632201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4572000" y="4509120"/>
            <a:ext cx="38884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it-IT" b="1" dirty="0" smtClean="0">
                <a:solidFill>
                  <a:srgbClr val="FF0000"/>
                </a:solidFill>
              </a:rPr>
              <a:t>- 35</a:t>
            </a:r>
            <a:r>
              <a:rPr lang="it-IT" b="1" dirty="0">
                <a:solidFill>
                  <a:srgbClr val="FF0000"/>
                </a:solidFill>
              </a:rPr>
              <a:t>% di </a:t>
            </a:r>
            <a:r>
              <a:rPr lang="it-IT" b="1" dirty="0" smtClean="0">
                <a:solidFill>
                  <a:srgbClr val="FF0000"/>
                </a:solidFill>
              </a:rPr>
              <a:t>sale (iodato)</a:t>
            </a:r>
            <a:r>
              <a:rPr lang="it-IT" b="1" dirty="0" smtClean="0"/>
              <a:t> </a:t>
            </a:r>
            <a:endParaRPr lang="it-IT" b="1" dirty="0"/>
          </a:p>
          <a:p>
            <a:endParaRPr lang="it-IT" b="1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4959648"/>
            <a:ext cx="2880320" cy="91762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11" name="Picture 5" descr="imagesCAKC4S9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92021" y="4365104"/>
            <a:ext cx="1151979" cy="1151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CasellaDiTesto 11"/>
          <p:cNvSpPr txBox="1"/>
          <p:nvPr/>
        </p:nvSpPr>
        <p:spPr>
          <a:xfrm>
            <a:off x="3923928" y="2197313"/>
            <a:ext cx="54726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i="1" dirty="0" smtClean="0">
                <a:solidFill>
                  <a:srgbClr val="FF0000"/>
                </a:solidFill>
              </a:rPr>
              <a:t>COME TRASFORMARE UNA MALATTIA IN UNA FESTA?</a:t>
            </a:r>
            <a:endParaRPr lang="it-IT" sz="3000" b="1" i="1" dirty="0">
              <a:solidFill>
                <a:srgbClr val="FF0000"/>
              </a:solidFill>
            </a:endParaRPr>
          </a:p>
        </p:txBody>
      </p:sp>
      <p:sp>
        <p:nvSpPr>
          <p:cNvPr id="13" name="Titolo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943354747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</p:bldLst>
  </p:timing>
</p:sld>
</file>

<file path=ppt/theme/theme1.xml><?xml version="1.0" encoding="utf-8"?>
<a:theme xmlns:a="http://schemas.openxmlformats.org/drawingml/2006/main" name="Informazioni generali sul progetto">
  <a:themeElements>
    <a:clrScheme name="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3300"/>
      </a:hlink>
      <a:folHlink>
        <a:srgbClr val="FF7C80"/>
      </a:folHlink>
    </a:clrScheme>
    <a:fontScheme name="Informazioni generali sul progetto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Informazioni generali sul progetto 1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3366FF"/>
        </a:accent1>
        <a:accent2>
          <a:srgbClr val="009900"/>
        </a:accent2>
        <a:accent3>
          <a:srgbClr val="FFFFFF"/>
        </a:accent3>
        <a:accent4>
          <a:srgbClr val="000000"/>
        </a:accent4>
        <a:accent5>
          <a:srgbClr val="ADB8FF"/>
        </a:accent5>
        <a:accent6>
          <a:srgbClr val="008A00"/>
        </a:accent6>
        <a:hlink>
          <a:srgbClr val="FF0033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formazioni generali sul progetto 2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EAEAEA"/>
        </a:accent1>
        <a:accent2>
          <a:srgbClr val="5F5F5F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555555"/>
        </a:accent6>
        <a:hlink>
          <a:srgbClr val="969696"/>
        </a:hlink>
        <a:folHlink>
          <a:srgbClr val="CBCBC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c:\Programmi\Microsoft Office\Templates\1040\Informazioni generali sul progetto.pot</Template>
  <TotalTime>13562</TotalTime>
  <Words>350</Words>
  <Application>Microsoft Office PowerPoint</Application>
  <PresentationFormat>Presentazione su schermo (4:3)</PresentationFormat>
  <Paragraphs>96</Paragraphs>
  <Slides>36</Slides>
  <Notes>8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3</vt:i4>
      </vt:variant>
      <vt:variant>
        <vt:lpstr>Titoli diapositive</vt:lpstr>
      </vt:variant>
      <vt:variant>
        <vt:i4>36</vt:i4>
      </vt:variant>
    </vt:vector>
  </HeadingPairs>
  <TitlesOfParts>
    <vt:vector size="40" baseType="lpstr">
      <vt:lpstr>Informazioni generali sul progetto</vt:lpstr>
      <vt:lpstr>Acrobat Document</vt:lpstr>
      <vt:lpstr>Fotografia di Photo Editor</vt:lpstr>
      <vt:lpstr>Fotografia Photo Editor</vt:lpstr>
      <vt:lpstr>Diapositiva 1</vt:lpstr>
      <vt:lpstr>  AGENDA 2030 17 Obiettivi per lo Sviluppo Sostenibile sottoscritti nel 2015 a New York da tutti gli Stati membri delle Nazioni Unite   </vt:lpstr>
      <vt:lpstr>Diapositiva 3</vt:lpstr>
      <vt:lpstr>Diapositiva 4</vt:lpstr>
      <vt:lpstr>Diapositiva 5</vt:lpstr>
      <vt:lpstr>CARENZE?</vt:lpstr>
      <vt:lpstr>Diapositiva 7</vt:lpstr>
      <vt:lpstr>    TORNIAMO SUGLI ECCESSI     </vt:lpstr>
      <vt:lpstr>Diapositiva 9</vt:lpstr>
      <vt:lpstr>Diapositiva 10</vt:lpstr>
      <vt:lpstr>Vasca da bagno - piscina comunale - giochi 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TUTTI A SCUOLA - MOROGORO</vt:lpstr>
      <vt:lpstr>Diapositiva 20</vt:lpstr>
      <vt:lpstr>Diapositiva 21</vt:lpstr>
      <vt:lpstr>Diapositiva 22</vt:lpstr>
      <vt:lpstr>Diapositiva 23</vt:lpstr>
      <vt:lpstr>  AGENDA 2030 17 Obiettivi per lo Sviluppo Sostenibile sottoscritti nel 2015 a New York da tutti gli Stati membri delle Nazioni Unite   </vt:lpstr>
      <vt:lpstr>Diapositiva 25</vt:lpstr>
      <vt:lpstr>Diapositiva 26</vt:lpstr>
      <vt:lpstr>Diapositiva 27</vt:lpstr>
      <vt:lpstr>Diapositiva 28</vt:lpstr>
      <vt:lpstr>NUTRIRE IL PIANETA:  IL CASO DELLO IODIO FORTIFICAZIONE DEGLI ALIMENTI</vt:lpstr>
      <vt:lpstr> NUTRIRE IL PIANETA: IL CASO DEI FOLATI E ACIDO FOLICO SUPPLEMENTAZIONE MIRATA PERICONCEZIONALE  </vt:lpstr>
      <vt:lpstr>Diapositiva 31</vt:lpstr>
      <vt:lpstr> OBESITY DAY 10 OTTOBRE www.obesityday.org</vt:lpstr>
      <vt:lpstr>17 Obiettivi di Sviluppo Sostenibile  da raggiungere in modo omogeneo in tutto il Pianeta  entro il 2030</vt:lpstr>
      <vt:lpstr>I SALUMI DEL BEN…ESSERE!! Suini nati ed allevati in Umbria – disciplinare alimentare controllato</vt:lpstr>
      <vt:lpstr>Diapositiva 35</vt:lpstr>
      <vt:lpstr>Globesity: le proposte della DIET INDUSTRY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Guido Monacelli</dc:creator>
  <cp:lastModifiedBy>user</cp:lastModifiedBy>
  <cp:revision>2125</cp:revision>
  <cp:lastPrinted>2001-10-22T16:46:41Z</cp:lastPrinted>
  <dcterms:created xsi:type="dcterms:W3CDTF">1601-01-01T00:00:00Z</dcterms:created>
  <dcterms:modified xsi:type="dcterms:W3CDTF">2019-09-23T19:42:05Z</dcterms:modified>
</cp:coreProperties>
</file>